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mp3" ContentType="audio/m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766" r:id="rId3"/>
  </p:sldMasterIdLst>
  <p:notesMasterIdLst>
    <p:notesMasterId r:id="rId26"/>
  </p:notesMasterIdLst>
  <p:handoutMasterIdLst>
    <p:handoutMasterId r:id="rId27"/>
  </p:handoutMasterIdLst>
  <p:sldIdLst>
    <p:sldId id="257" r:id="rId4"/>
    <p:sldId id="258" r:id="rId5"/>
    <p:sldId id="259" r:id="rId6"/>
    <p:sldId id="276" r:id="rId7"/>
    <p:sldId id="261" r:id="rId8"/>
    <p:sldId id="262" r:id="rId9"/>
    <p:sldId id="263" r:id="rId10"/>
    <p:sldId id="264" r:id="rId11"/>
    <p:sldId id="265" r:id="rId12"/>
    <p:sldId id="279" r:id="rId13"/>
    <p:sldId id="266" r:id="rId14"/>
    <p:sldId id="278" r:id="rId15"/>
    <p:sldId id="267" r:id="rId16"/>
    <p:sldId id="268" r:id="rId17"/>
    <p:sldId id="269" r:id="rId18"/>
    <p:sldId id="270" r:id="rId19"/>
    <p:sldId id="271" r:id="rId20"/>
    <p:sldId id="272" r:id="rId21"/>
    <p:sldId id="273" r:id="rId22"/>
    <p:sldId id="274" r:id="rId23"/>
    <p:sldId id="275" r:id="rId24"/>
    <p:sldId id="277" r:id="rId25"/>
  </p:sldIdLst>
  <p:sldSz cx="9144000" cy="6858000" type="screen4x3"/>
  <p:notesSz cx="6858000" cy="9144000"/>
  <p:defaultTextStyle>
    <a:defPPr>
      <a:defRPr lang="fr-FR"/>
    </a:defPPr>
    <a:lvl1pPr algn="l" rtl="0" eaLnBrk="0" fontAlgn="base" hangingPunct="0">
      <a:spcBef>
        <a:spcPct val="0"/>
      </a:spcBef>
      <a:spcAft>
        <a:spcPct val="0"/>
      </a:spcAft>
      <a:defRPr sz="2400" kern="1200">
        <a:solidFill>
          <a:schemeClr val="tx1"/>
        </a:solidFill>
        <a:latin typeface="Times"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128"/>
        <a:cs typeface="+mn-cs"/>
      </a:defRPr>
    </a:lvl5pPr>
    <a:lvl6pPr marL="2286000" algn="l" defTabSz="914400" rtl="0" eaLnBrk="1" latinLnBrk="0" hangingPunct="1">
      <a:defRPr sz="2400" kern="1200">
        <a:solidFill>
          <a:schemeClr val="tx1"/>
        </a:solidFill>
        <a:latin typeface="Times" charset="0"/>
        <a:ea typeface="ＭＳ Ｐゴシック" charset="-128"/>
        <a:cs typeface="+mn-cs"/>
      </a:defRPr>
    </a:lvl6pPr>
    <a:lvl7pPr marL="2743200" algn="l" defTabSz="914400" rtl="0" eaLnBrk="1" latinLnBrk="0" hangingPunct="1">
      <a:defRPr sz="2400" kern="1200">
        <a:solidFill>
          <a:schemeClr val="tx1"/>
        </a:solidFill>
        <a:latin typeface="Times" charset="0"/>
        <a:ea typeface="ＭＳ Ｐゴシック" charset="-128"/>
        <a:cs typeface="+mn-cs"/>
      </a:defRPr>
    </a:lvl7pPr>
    <a:lvl8pPr marL="3200400" algn="l" defTabSz="914400" rtl="0" eaLnBrk="1" latinLnBrk="0" hangingPunct="1">
      <a:defRPr sz="2400" kern="1200">
        <a:solidFill>
          <a:schemeClr val="tx1"/>
        </a:solidFill>
        <a:latin typeface="Times" charset="0"/>
        <a:ea typeface="ＭＳ Ｐゴシック" charset="-128"/>
        <a:cs typeface="+mn-cs"/>
      </a:defRPr>
    </a:lvl8pPr>
    <a:lvl9pPr marL="3657600" algn="l" defTabSz="914400" rtl="0" eaLnBrk="1" latinLnBrk="0" hangingPunct="1">
      <a:defRPr sz="2400" kern="1200">
        <a:solidFill>
          <a:schemeClr val="tx1"/>
        </a:solidFill>
        <a:latin typeface="Times"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2332"/>
    <a:srgbClr val="1FFF25"/>
    <a:srgbClr val="FFFE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25"/>
    <p:restoredTop sz="94674"/>
  </p:normalViewPr>
  <p:slideViewPr>
    <p:cSldViewPr showGuides="1">
      <p:cViewPr varScale="1">
        <p:scale>
          <a:sx n="119" d="100"/>
          <a:sy n="119" d="100"/>
        </p:scale>
        <p:origin x="44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01E32E-B0E9-9044-AF90-59DFACF901E8}" type="datetimeFigureOut">
              <a:rPr lang="fr-FR" smtClean="0"/>
              <a:t>10/10/2019</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A638E8-53C4-B14D-918B-C2850410A848}" type="slidenum">
              <a:rPr lang="fr-FR" smtClean="0"/>
              <a:t>‹#›</a:t>
            </a:fld>
            <a:endParaRPr lang="fr-FR"/>
          </a:p>
        </p:txBody>
      </p:sp>
    </p:spTree>
    <p:extLst>
      <p:ext uri="{BB962C8B-B14F-4D97-AF65-F5344CB8AC3E}">
        <p14:creationId xmlns:p14="http://schemas.microsoft.com/office/powerpoint/2010/main" val="1926691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fr-FR"/>
          </a:p>
        </p:txBody>
      </p:sp>
      <p:sp>
        <p:nvSpPr>
          <p:cNvPr id="2253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fr-FR"/>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ltLang="x-none"/>
              <a:t>Cliquez pour modifier les styles du texte du masque</a:t>
            </a:r>
          </a:p>
          <a:p>
            <a:pPr lvl="1"/>
            <a:r>
              <a:rPr lang="fr-FR" altLang="x-none"/>
              <a:t>Deuxième niveau</a:t>
            </a:r>
          </a:p>
          <a:p>
            <a:pPr lvl="2"/>
            <a:r>
              <a:rPr lang="fr-FR" altLang="x-none"/>
              <a:t>Troisième niveau</a:t>
            </a:r>
          </a:p>
          <a:p>
            <a:pPr lvl="3"/>
            <a:r>
              <a:rPr lang="fr-FR" altLang="x-none"/>
              <a:t>Quatrième niveau</a:t>
            </a:r>
          </a:p>
          <a:p>
            <a:pPr lvl="4"/>
            <a:r>
              <a:rPr lang="fr-FR" altLang="x-none"/>
              <a:t>Cinquième niveau</a:t>
            </a:r>
          </a:p>
        </p:txBody>
      </p:sp>
      <p:sp>
        <p:nvSpPr>
          <p:cNvPr id="2253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fr-FR"/>
          </a:p>
        </p:txBody>
      </p:sp>
      <p:sp>
        <p:nvSpPr>
          <p:cNvPr id="2253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D1BF56A-076F-314C-9B15-CF6FA5CDEED1}" type="slidenum">
              <a:rPr lang="fr-FR" altLang="x-none"/>
              <a:pPr/>
              <a:t>‹#›</a:t>
            </a:fld>
            <a:endParaRPr lang="fr-FR"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fld id="{08E80F13-4322-7E4F-83C3-AD012CD60442}" type="slidenum">
              <a:rPr lang="fr-FR" altLang="x-none" sz="1200"/>
              <a:pPr/>
              <a:t>1</a:t>
            </a:fld>
            <a:endParaRPr lang="fr-FR" altLang="x-none" sz="12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F00971FD-359C-0D4A-9BF3-877EBB71B7F4}" type="datetime1">
              <a:rPr lang="fr-FR" altLang="x-none">
                <a:solidFill>
                  <a:srgbClr val="000000"/>
                </a:solidFill>
              </a:rPr>
              <a:pPr/>
              <a:t>10/10/2019</a:t>
            </a:fld>
            <a:endParaRPr lang="fr-FR" altLang="x-none">
              <a:solidFill>
                <a:srgbClr val="000000"/>
              </a:solidFill>
            </a:endParaRPr>
          </a:p>
        </p:txBody>
      </p:sp>
      <p:sp>
        <p:nvSpPr>
          <p:cNvPr id="7" name="Rectangle 7"/>
          <p:cNvSpPr>
            <a:spLocks noGrp="1" noChangeArrowheads="1"/>
          </p:cNvSpPr>
          <p:nvPr>
            <p:ph type="sldNum" sz="quarter" idx="5"/>
          </p:nvPr>
        </p:nvSpPr>
        <p:spPr>
          <a:ln/>
        </p:spPr>
        <p:txBody>
          <a:bodyPr/>
          <a:lstStyle/>
          <a:p>
            <a:fld id="{7DEA73AC-8060-5C4B-AE75-26AE2B03A74A}" type="slidenum">
              <a:rPr lang="fr-FR" altLang="x-none">
                <a:solidFill>
                  <a:srgbClr val="000000"/>
                </a:solidFill>
              </a:rPr>
              <a:pPr/>
              <a:t>10</a:t>
            </a:fld>
            <a:endParaRPr lang="fr-FR" altLang="x-none">
              <a:solidFill>
                <a:srgbClr val="000000"/>
              </a:solidFill>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fr-FR" altLang="x-none"/>
          </a:p>
        </p:txBody>
      </p:sp>
    </p:spTree>
    <p:extLst>
      <p:ext uri="{BB962C8B-B14F-4D97-AF65-F5344CB8AC3E}">
        <p14:creationId xmlns:p14="http://schemas.microsoft.com/office/powerpoint/2010/main" val="1933618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fld id="{92AF0632-D028-754C-9574-266EFC529DC0}" type="slidenum">
              <a:rPr lang="fr-FR" altLang="x-none" sz="1200"/>
              <a:pPr/>
              <a:t>11</a:t>
            </a:fld>
            <a:endParaRPr lang="fr-FR" altLang="x-none" sz="12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fld id="{18D43004-17C1-6941-AD29-28D8F368FD71}" type="slidenum">
              <a:rPr lang="fr-FR" altLang="x-none" sz="1200"/>
              <a:pPr/>
              <a:t>12</a:t>
            </a:fld>
            <a:endParaRPr lang="fr-FR" altLang="x-none" sz="12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fld id="{E16A28D3-6C25-A14F-9D58-23B8B3BC5D7B}" type="slidenum">
              <a:rPr lang="fr-FR" altLang="x-none" sz="1200"/>
              <a:pPr/>
              <a:t>13</a:t>
            </a:fld>
            <a:endParaRPr lang="fr-FR" altLang="x-none"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fld id="{23292853-B537-9546-9978-92FDA8239C52}" type="slidenum">
              <a:rPr lang="fr-FR" altLang="x-none" sz="1200"/>
              <a:pPr/>
              <a:t>14</a:t>
            </a:fld>
            <a:endParaRPr lang="fr-FR" altLang="x-none" sz="12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fld id="{5C88E137-8D6C-E247-8845-E1B612C3F6D6}" type="slidenum">
              <a:rPr lang="fr-FR" altLang="x-none" sz="1200"/>
              <a:pPr/>
              <a:t>15</a:t>
            </a:fld>
            <a:endParaRPr lang="fr-FR" altLang="x-none" sz="12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fld id="{F18F5067-8AB9-884F-9B74-B429361AD6AF}" type="slidenum">
              <a:rPr lang="fr-FR" altLang="x-none" sz="1200"/>
              <a:pPr/>
              <a:t>16</a:t>
            </a:fld>
            <a:endParaRPr lang="fr-FR" altLang="x-none"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fld id="{E12AE335-FB7B-FA45-8F9D-28C7CDC8E4E5}" type="slidenum">
              <a:rPr lang="fr-FR" altLang="x-none" sz="1200"/>
              <a:pPr/>
              <a:t>17</a:t>
            </a:fld>
            <a:endParaRPr lang="fr-FR" altLang="x-none"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fld id="{B5FB9AD5-45DF-6E4B-98CF-E8A67311B0BD}" type="slidenum">
              <a:rPr lang="fr-FR" altLang="x-none" sz="1200"/>
              <a:pPr/>
              <a:t>18</a:t>
            </a:fld>
            <a:endParaRPr lang="fr-FR" altLang="x-none"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fld id="{53F5DA3F-F753-3B4A-AF20-3B7BAA5B3FA7}" type="slidenum">
              <a:rPr lang="fr-FR" altLang="x-none" sz="1200"/>
              <a:pPr/>
              <a:t>19</a:t>
            </a:fld>
            <a:endParaRPr lang="fr-FR" altLang="x-none" sz="12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fld id="{3ACE6EEB-E2DB-8145-B222-B8D8CB56EB46}" type="slidenum">
              <a:rPr lang="fr-FR" altLang="x-none" sz="1200"/>
              <a:pPr/>
              <a:t>2</a:t>
            </a:fld>
            <a:endParaRPr lang="fr-FR" altLang="x-none" sz="12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fld id="{1054A888-4856-FD4C-A892-8D746DC89A16}" type="slidenum">
              <a:rPr lang="fr-FR" altLang="x-none" sz="1200"/>
              <a:pPr/>
              <a:t>20</a:t>
            </a:fld>
            <a:endParaRPr lang="fr-FR" altLang="x-none" sz="12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fld id="{9A92B377-7893-3E4F-A723-BE8AD25E2C5D}" type="slidenum">
              <a:rPr lang="fr-FR" altLang="x-none" sz="1200"/>
              <a:pPr/>
              <a:t>21</a:t>
            </a:fld>
            <a:endParaRPr lang="fr-FR" altLang="x-none"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r"/>
            <a:fld id="{4748A229-B732-A149-8F68-D10B9C7E7500}" type="slidenum">
              <a:rPr lang="fr-FR" altLang="x-none" sz="1200">
                <a:solidFill>
                  <a:srgbClr val="000000"/>
                </a:solidFill>
                <a:latin typeface="Arial" charset="0"/>
              </a:rPr>
              <a:pPr algn="r"/>
              <a:t>22</a:t>
            </a:fld>
            <a:endParaRPr lang="fr-FR" altLang="x-none" sz="1200">
              <a:solidFill>
                <a:srgbClr val="000000"/>
              </a:solidFill>
              <a:latin typeface="Arial" charset="0"/>
            </a:endParaRPr>
          </a:p>
        </p:txBody>
      </p:sp>
      <p:sp>
        <p:nvSpPr>
          <p:cNvPr id="58371" name="Rectangle 2"/>
          <p:cNvSpPr>
            <a:spLocks noGrp="1" noRot="1" noChangeAspect="1" noChangeArrowheads="1" noTextEdit="1"/>
          </p:cNvSpPr>
          <p:nvPr>
            <p:ph type="sldImg"/>
          </p:nvPr>
        </p:nvSpPr>
        <p:spPr>
          <a:solidFill>
            <a:srgbClr val="FFFFFF"/>
          </a:solidFill>
          <a:ln/>
        </p:spPr>
      </p:sp>
      <p:sp>
        <p:nvSpPr>
          <p:cNvPr id="583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x-none" altLang="x-non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fld id="{33FFFE22-CCA1-2945-9607-CC25A1C1F853}" type="slidenum">
              <a:rPr lang="fr-FR" altLang="x-none" sz="1200"/>
              <a:pPr/>
              <a:t>3</a:t>
            </a:fld>
            <a:endParaRPr lang="fr-FR" altLang="x-none"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fld id="{C79156D0-D9C6-F746-9477-F87990AF0690}" type="slidenum">
              <a:rPr lang="fr-FR" altLang="x-none" sz="1200"/>
              <a:pPr/>
              <a:t>4</a:t>
            </a:fld>
            <a:endParaRPr lang="fr-FR" altLang="x-none" sz="1200"/>
          </a:p>
        </p:txBody>
      </p:sp>
      <p:sp>
        <p:nvSpPr>
          <p:cNvPr id="23555" name="Rectangle 2"/>
          <p:cNvSpPr>
            <a:spLocks noGrp="1" noRot="1" noChangeAspect="1" noChangeArrowheads="1" noTextEdit="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x-none" altLang="x-non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fld id="{3A5F838C-6D88-0C40-A4CD-22B1FC311FAC}" type="slidenum">
              <a:rPr lang="fr-FR" altLang="x-none" sz="1200"/>
              <a:pPr/>
              <a:t>5</a:t>
            </a:fld>
            <a:endParaRPr lang="fr-FR" altLang="x-none"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fld id="{FD118334-98E5-6742-B3DF-169CB2EB751B}" type="slidenum">
              <a:rPr lang="fr-FR" altLang="x-none" sz="1200"/>
              <a:pPr/>
              <a:t>6</a:t>
            </a:fld>
            <a:endParaRPr lang="fr-FR" altLang="x-none"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fld id="{3C007E2A-E9C0-4F44-A593-839E9D6CA47D}" type="slidenum">
              <a:rPr lang="fr-FR" altLang="x-none" sz="1200"/>
              <a:pPr/>
              <a:t>7</a:t>
            </a:fld>
            <a:endParaRPr lang="fr-FR" altLang="x-none"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fld id="{375C4FCC-2920-ED43-B55B-5AEB174BC601}" type="slidenum">
              <a:rPr lang="fr-FR" altLang="x-none" sz="1200"/>
              <a:pPr/>
              <a:t>8</a:t>
            </a:fld>
            <a:endParaRPr lang="fr-FR" altLang="x-none"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fld id="{0F52D08D-C372-3440-9938-8D80330C085D}" type="slidenum">
              <a:rPr lang="fr-FR" altLang="x-none" sz="1200"/>
              <a:pPr/>
              <a:t>9</a:t>
            </a:fld>
            <a:endParaRPr lang="fr-FR" altLang="x-none" sz="12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nl-BE"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5E6887FD-1907-F442-81A5-46279B346D7B}" type="slidenum">
              <a:rPr lang="fr-FR" altLang="x-none"/>
              <a:pPr/>
              <a:t>‹#›</a:t>
            </a:fld>
            <a:endParaRPr lang="fr-FR" altLang="x-none"/>
          </a:p>
        </p:txBody>
      </p:sp>
    </p:spTree>
    <p:extLst>
      <p:ext uri="{BB962C8B-B14F-4D97-AF65-F5344CB8AC3E}">
        <p14:creationId xmlns:p14="http://schemas.microsoft.com/office/powerpoint/2010/main" val="384215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18A86E4F-D181-2F48-AF9D-E8662838480F}" type="slidenum">
              <a:rPr lang="fr-FR" altLang="x-none"/>
              <a:pPr/>
              <a:t>‹#›</a:t>
            </a:fld>
            <a:endParaRPr lang="fr-FR" altLang="x-none"/>
          </a:p>
        </p:txBody>
      </p:sp>
    </p:spTree>
    <p:extLst>
      <p:ext uri="{BB962C8B-B14F-4D97-AF65-F5344CB8AC3E}">
        <p14:creationId xmlns:p14="http://schemas.microsoft.com/office/powerpoint/2010/main" val="1932948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nl-BE" smtClean="0"/>
              <a:t>Cliquez et modifiez le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35492C3D-5338-A348-B31A-E82C36CCE704}" type="slidenum">
              <a:rPr lang="fr-FR" altLang="x-none"/>
              <a:pPr/>
              <a:t>‹#›</a:t>
            </a:fld>
            <a:endParaRPr lang="fr-FR" altLang="x-none"/>
          </a:p>
        </p:txBody>
      </p:sp>
    </p:spTree>
    <p:extLst>
      <p:ext uri="{BB962C8B-B14F-4D97-AF65-F5344CB8AC3E}">
        <p14:creationId xmlns:p14="http://schemas.microsoft.com/office/powerpoint/2010/main" val="2087689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charset="0"/>
              </a:defRPr>
            </a:lvl1pPr>
          </a:lstStyle>
          <a:p>
            <a:pPr>
              <a:defRPr/>
            </a:pPr>
            <a:endParaRPr lang="fr-FR"/>
          </a:p>
        </p:txBody>
      </p:sp>
      <p:sp>
        <p:nvSpPr>
          <p:cNvPr id="3" name="Rectangle 5"/>
          <p:cNvSpPr>
            <a:spLocks noGrp="1" noChangeArrowheads="1"/>
          </p:cNvSpPr>
          <p:nvPr>
            <p:ph type="ftr" sz="quarter" idx="11"/>
          </p:nvPr>
        </p:nvSpPr>
        <p:spPr/>
        <p:txBody>
          <a:bodyPr/>
          <a:lstStyle>
            <a:lvl1pPr>
              <a:defRPr>
                <a:latin typeface="Times" charset="0"/>
              </a:defRPr>
            </a:lvl1pPr>
          </a:lstStyle>
          <a:p>
            <a:pPr>
              <a:defRPr/>
            </a:pPr>
            <a:endParaRPr lang="fr-FR"/>
          </a:p>
        </p:txBody>
      </p:sp>
      <p:sp>
        <p:nvSpPr>
          <p:cNvPr id="4" name="Rectangle 6"/>
          <p:cNvSpPr>
            <a:spLocks noGrp="1" noChangeArrowheads="1"/>
          </p:cNvSpPr>
          <p:nvPr>
            <p:ph type="sldNum" sz="quarter" idx="12"/>
          </p:nvPr>
        </p:nvSpPr>
        <p:spPr/>
        <p:txBody>
          <a:bodyPr/>
          <a:lstStyle>
            <a:lvl1pPr>
              <a:defRPr>
                <a:latin typeface="Times" charset="0"/>
              </a:defRPr>
            </a:lvl1pPr>
          </a:lstStyle>
          <a:p>
            <a:fld id="{A1E680F1-CAE2-3A4C-8D08-982913CE1235}" type="slidenum">
              <a:rPr lang="fr-FR" altLang="x-none"/>
              <a:pPr/>
              <a:t>‹#›</a:t>
            </a:fld>
            <a:endParaRPr lang="fr-FR" altLang="x-none"/>
          </a:p>
        </p:txBody>
      </p:sp>
    </p:spTree>
    <p:extLst>
      <p:ext uri="{BB962C8B-B14F-4D97-AF65-F5344CB8AC3E}">
        <p14:creationId xmlns:p14="http://schemas.microsoft.com/office/powerpoint/2010/main" val="63866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307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kumimoji="1" lang="fr-FR">
              <a:solidFill>
                <a:srgbClr val="009999"/>
              </a:solidFill>
              <a:latin typeface="Arial" charset="0"/>
              <a:ea typeface=""/>
            </a:endParaRPr>
          </a:p>
        </p:txBody>
      </p:sp>
      <p:sp>
        <p:nvSpPr>
          <p:cNvPr id="3075" name="Arc 3"/>
          <p:cNvSpPr>
            <a:spLocks/>
          </p:cNvSpPr>
          <p:nvPr/>
        </p:nvSpPr>
        <p:spPr bwMode="auto">
          <a:xfrm>
            <a:off x="0" y="839788"/>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gradFill rotWithShape="0">
            <a:gsLst>
              <a:gs pos="0">
                <a:schemeClr val="accent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kumimoji="1" lang="fr-FR">
              <a:solidFill>
                <a:srgbClr val="009999"/>
              </a:solidFill>
              <a:latin typeface="Arial" charset="0"/>
              <a:ea typeface=""/>
            </a:endParaRPr>
          </a:p>
        </p:txBody>
      </p:sp>
      <p:sp>
        <p:nvSpPr>
          <p:cNvPr id="3076" name="Rectangle 4"/>
          <p:cNvSpPr>
            <a:spLocks noGrp="1" noChangeArrowheads="1"/>
          </p:cNvSpPr>
          <p:nvPr>
            <p:ph type="ctrTitle" sz="quarter"/>
          </p:nvPr>
        </p:nvSpPr>
        <p:spPr bwMode="auto">
          <a:xfrm>
            <a:off x="2133600" y="228600"/>
            <a:ext cx="6172200" cy="12954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b" anchorCtr="0" compatLnSpc="1">
            <a:prstTxWarp prst="textNoShape">
              <a:avLst/>
            </a:prstTxWarp>
          </a:bodyPr>
          <a:lstStyle>
            <a:lvl1pPr>
              <a:defRPr sz="4800"/>
            </a:lvl1pPr>
          </a:lstStyle>
          <a:p>
            <a:pPr lvl="0"/>
            <a:r>
              <a:rPr lang="fr-FR" altLang="x-none" noProof="0" smtClean="0"/>
              <a:t>Cliquez et modifiez le titre</a:t>
            </a:r>
          </a:p>
        </p:txBody>
      </p:sp>
      <p:sp>
        <p:nvSpPr>
          <p:cNvPr id="3083" name="Rectangle 11"/>
          <p:cNvSpPr>
            <a:spLocks noGrp="1" noChangeArrowheads="1"/>
          </p:cNvSpPr>
          <p:nvPr>
            <p:ph type="dt" sz="quarter" idx="2"/>
          </p:nvPr>
        </p:nvSpPr>
        <p:spPr>
          <a:xfrm>
            <a:off x="1219200" y="6400800"/>
            <a:ext cx="1600200" cy="228600"/>
          </a:xfrm>
        </p:spPr>
        <p:txBody>
          <a:bodyPr/>
          <a:lstStyle>
            <a:lvl1pPr>
              <a:defRPr/>
            </a:lvl1pPr>
          </a:lstStyle>
          <a:p>
            <a:fld id="{5836126B-1E85-8048-B5AE-B8073040586D}" type="datetime1">
              <a:rPr lang="fr-FR" altLang="x-none">
                <a:solidFill>
                  <a:srgbClr val="009999"/>
                </a:solidFill>
              </a:rPr>
              <a:pPr/>
              <a:t>10/10/2019</a:t>
            </a:fld>
            <a:endParaRPr lang="fr-FR" altLang="x-none">
              <a:solidFill>
                <a:srgbClr val="009999"/>
              </a:solidFill>
            </a:endParaRPr>
          </a:p>
        </p:txBody>
      </p:sp>
      <p:sp>
        <p:nvSpPr>
          <p:cNvPr id="3084" name="Rectangle 12"/>
          <p:cNvSpPr>
            <a:spLocks noGrp="1" noChangeArrowheads="1"/>
          </p:cNvSpPr>
          <p:nvPr>
            <p:ph type="ftr" sz="quarter" idx="3"/>
          </p:nvPr>
        </p:nvSpPr>
        <p:spPr>
          <a:xfrm>
            <a:off x="3505200" y="6172200"/>
            <a:ext cx="4114800" cy="685800"/>
          </a:xfrm>
        </p:spPr>
        <p:txBody>
          <a:bodyPr/>
          <a:lstStyle>
            <a:lvl1pPr algn="ctr">
              <a:defRPr/>
            </a:lvl1pPr>
          </a:lstStyle>
          <a:p>
            <a:r>
              <a:rPr lang="fr-FR" altLang="x-none">
                <a:solidFill>
                  <a:srgbClr val="009999"/>
                </a:solidFill>
              </a:rPr>
              <a:t>Paul-Augustin Deproost</a:t>
            </a:r>
          </a:p>
          <a:p>
            <a:r>
              <a:rPr lang="fr-FR" altLang="x-none">
                <a:solidFill>
                  <a:srgbClr val="009999"/>
                </a:solidFill>
              </a:rPr>
              <a:t>Horace, </a:t>
            </a:r>
            <a:r>
              <a:rPr lang="fr-FR" altLang="x-none" i="1">
                <a:solidFill>
                  <a:srgbClr val="009999"/>
                </a:solidFill>
              </a:rPr>
              <a:t>Carmina,</a:t>
            </a:r>
            <a:r>
              <a:rPr lang="fr-FR" altLang="x-none">
                <a:solidFill>
                  <a:srgbClr val="009999"/>
                </a:solidFill>
              </a:rPr>
              <a:t> I, 5</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5"/>
            <a:ext cx="7886700" cy="1325563"/>
          </a:xfrm>
          <a:prstGeom prst="rect">
            <a:avLst/>
          </a:prstGeom>
        </p:spPr>
        <p:txBody>
          <a:bodyPr/>
          <a:lstStyle/>
          <a:p>
            <a:r>
              <a:rPr lang="fr-FR" smtClean="0"/>
              <a:t>Cliquez et modifiez le titre</a:t>
            </a:r>
            <a:endParaRPr lang="fr-FR"/>
          </a:p>
        </p:txBody>
      </p:sp>
      <p:sp>
        <p:nvSpPr>
          <p:cNvPr id="3" name="Espace réservé du contenu 2"/>
          <p:cNvSpPr>
            <a:spLocks noGrp="1"/>
          </p:cNvSpPr>
          <p:nvPr>
            <p:ph idx="1"/>
          </p:nvPr>
        </p:nvSpPr>
        <p:spPr>
          <a:xfrm>
            <a:off x="628650" y="1825625"/>
            <a:ext cx="7886700" cy="4351338"/>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A789ADF0-3FAE-8442-A62F-310C486D9266}" type="datetime1">
              <a:rPr lang="fr-FR" altLang="x-none">
                <a:solidFill>
                  <a:srgbClr val="009999"/>
                </a:solidFill>
              </a:rPr>
              <a:pPr/>
              <a:t>10/10/2019</a:t>
            </a:fld>
            <a:endParaRPr lang="fr-FR" altLang="x-none">
              <a:solidFill>
                <a:srgbClr val="009999"/>
              </a:solidFill>
            </a:endParaRPr>
          </a:p>
        </p:txBody>
      </p:sp>
      <p:sp>
        <p:nvSpPr>
          <p:cNvPr id="5" name="Espace réservé du pied de page 4"/>
          <p:cNvSpPr>
            <a:spLocks noGrp="1"/>
          </p:cNvSpPr>
          <p:nvPr>
            <p:ph type="ftr" sz="quarter" idx="11"/>
          </p:nvPr>
        </p:nvSpPr>
        <p:spPr/>
        <p:txBody>
          <a:bodyPr/>
          <a:lstStyle>
            <a:lvl1pPr>
              <a:defRPr/>
            </a:lvl1pPr>
          </a:lstStyle>
          <a:p>
            <a:r>
              <a:rPr lang="fr-FR" altLang="x-none">
                <a:solidFill>
                  <a:srgbClr val="009999"/>
                </a:solidFill>
              </a:rPr>
              <a:t>Paul-Augustin Deproost</a:t>
            </a:r>
          </a:p>
          <a:p>
            <a:r>
              <a:rPr lang="fr-FR" altLang="x-none">
                <a:solidFill>
                  <a:srgbClr val="009999"/>
                </a:solidFill>
              </a:rPr>
              <a:t>Horace, </a:t>
            </a:r>
            <a:r>
              <a:rPr lang="fr-FR" altLang="x-none" i="1">
                <a:solidFill>
                  <a:srgbClr val="009999"/>
                </a:solidFill>
              </a:rPr>
              <a:t>Carmina, </a:t>
            </a:r>
            <a:r>
              <a:rPr lang="fr-FR" altLang="x-none">
                <a:solidFill>
                  <a:srgbClr val="009999"/>
                </a:solidFill>
              </a:rPr>
              <a:t>I, 5</a:t>
            </a: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a:prstGeom prst="rect">
            <a:avLst/>
          </a:prstGeom>
        </p:spPr>
        <p:txBody>
          <a:bodyPr anchor="b"/>
          <a:lstStyle>
            <a:lvl1pPr>
              <a:defRPr sz="6000"/>
            </a:lvl1pPr>
          </a:lstStyle>
          <a:p>
            <a:r>
              <a:rPr lang="fr-FR" smtClean="0"/>
              <a:t>Cliquez et modifiez le titre</a:t>
            </a:r>
            <a:endParaRPr lang="fr-FR"/>
          </a:p>
        </p:txBody>
      </p:sp>
      <p:sp>
        <p:nvSpPr>
          <p:cNvPr id="3" name="Espace réservé du texte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DAC2DE7C-6E81-5C4D-8C0C-E8C54EC33BF2}" type="datetime1">
              <a:rPr lang="fr-FR" altLang="x-none">
                <a:solidFill>
                  <a:srgbClr val="009999"/>
                </a:solidFill>
              </a:rPr>
              <a:pPr/>
              <a:t>10/10/2019</a:t>
            </a:fld>
            <a:endParaRPr lang="fr-FR" altLang="x-none">
              <a:solidFill>
                <a:srgbClr val="009999"/>
              </a:solidFill>
            </a:endParaRPr>
          </a:p>
        </p:txBody>
      </p:sp>
      <p:sp>
        <p:nvSpPr>
          <p:cNvPr id="5" name="Espace réservé du pied de page 4"/>
          <p:cNvSpPr>
            <a:spLocks noGrp="1"/>
          </p:cNvSpPr>
          <p:nvPr>
            <p:ph type="ftr" sz="quarter" idx="11"/>
          </p:nvPr>
        </p:nvSpPr>
        <p:spPr/>
        <p:txBody>
          <a:bodyPr/>
          <a:lstStyle>
            <a:lvl1pPr>
              <a:defRPr/>
            </a:lvl1pPr>
          </a:lstStyle>
          <a:p>
            <a:r>
              <a:rPr lang="fr-FR" altLang="x-none">
                <a:solidFill>
                  <a:srgbClr val="009999"/>
                </a:solidFill>
              </a:rPr>
              <a:t>Paul-Augustin Deproost</a:t>
            </a:r>
          </a:p>
          <a:p>
            <a:r>
              <a:rPr lang="fr-FR" altLang="x-none">
                <a:solidFill>
                  <a:srgbClr val="009999"/>
                </a:solidFill>
              </a:rPr>
              <a:t>Horace, </a:t>
            </a:r>
            <a:r>
              <a:rPr lang="fr-FR" altLang="x-none" i="1">
                <a:solidFill>
                  <a:srgbClr val="009999"/>
                </a:solidFill>
              </a:rPr>
              <a:t>Carmina, </a:t>
            </a:r>
            <a:r>
              <a:rPr lang="fr-FR" altLang="x-none">
                <a:solidFill>
                  <a:srgbClr val="009999"/>
                </a:solidFill>
              </a:rPr>
              <a:t>I, 5</a:t>
            </a: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5"/>
            <a:ext cx="7886700" cy="1325563"/>
          </a:xfrm>
          <a:prstGeom prst="rect">
            <a:avLst/>
          </a:prstGeom>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28650" y="1825625"/>
            <a:ext cx="3867150" cy="4351338"/>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825625"/>
            <a:ext cx="3867150" cy="4351338"/>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fld id="{84CD3725-2FB7-2F46-AFF7-D5203E0EDB0A}" type="datetime1">
              <a:rPr lang="fr-FR" altLang="x-none">
                <a:solidFill>
                  <a:srgbClr val="009999"/>
                </a:solidFill>
              </a:rPr>
              <a:pPr/>
              <a:t>10/10/2019</a:t>
            </a:fld>
            <a:endParaRPr lang="fr-FR" altLang="x-none">
              <a:solidFill>
                <a:srgbClr val="009999"/>
              </a:solidFill>
            </a:endParaRPr>
          </a:p>
        </p:txBody>
      </p:sp>
      <p:sp>
        <p:nvSpPr>
          <p:cNvPr id="6" name="Espace réservé du pied de page 5"/>
          <p:cNvSpPr>
            <a:spLocks noGrp="1"/>
          </p:cNvSpPr>
          <p:nvPr>
            <p:ph type="ftr" sz="quarter" idx="11"/>
          </p:nvPr>
        </p:nvSpPr>
        <p:spPr/>
        <p:txBody>
          <a:bodyPr/>
          <a:lstStyle>
            <a:lvl1pPr>
              <a:defRPr/>
            </a:lvl1pPr>
          </a:lstStyle>
          <a:p>
            <a:r>
              <a:rPr lang="fr-FR" altLang="x-none">
                <a:solidFill>
                  <a:srgbClr val="009999"/>
                </a:solidFill>
              </a:rPr>
              <a:t>Paul-Augustin Deproost</a:t>
            </a:r>
          </a:p>
          <a:p>
            <a:r>
              <a:rPr lang="fr-FR" altLang="x-none">
                <a:solidFill>
                  <a:srgbClr val="009999"/>
                </a:solidFill>
              </a:rPr>
              <a:t>Horace, </a:t>
            </a:r>
            <a:r>
              <a:rPr lang="fr-FR" altLang="x-none" i="1">
                <a:solidFill>
                  <a:srgbClr val="009999"/>
                </a:solidFill>
              </a:rPr>
              <a:t>Carmina, </a:t>
            </a:r>
            <a:r>
              <a:rPr lang="fr-FR" altLang="x-none">
                <a:solidFill>
                  <a:srgbClr val="009999"/>
                </a:solidFill>
              </a:rPr>
              <a:t>I, 5</a:t>
            </a: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a:prstGeom prst="rect">
            <a:avLst/>
          </a:prstGeom>
        </p:spPr>
        <p:txBody>
          <a:bodyPr/>
          <a:lstStyle/>
          <a:p>
            <a:r>
              <a:rPr lang="fr-FR" smtClean="0"/>
              <a:t>Cliquez et modifiez le titre</a:t>
            </a:r>
            <a:endParaRPr lang="fr-FR"/>
          </a:p>
        </p:txBody>
      </p:sp>
      <p:sp>
        <p:nvSpPr>
          <p:cNvPr id="3" name="Espace réservé du texte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630238" y="2505075"/>
            <a:ext cx="3868737" cy="3684588"/>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29150" y="2505075"/>
            <a:ext cx="3887788" cy="3684588"/>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fld id="{104FBA25-9F56-4740-AB71-BB2B6530ECA8}" type="datetime1">
              <a:rPr lang="fr-FR" altLang="x-none">
                <a:solidFill>
                  <a:srgbClr val="009999"/>
                </a:solidFill>
              </a:rPr>
              <a:pPr/>
              <a:t>10/10/2019</a:t>
            </a:fld>
            <a:endParaRPr lang="fr-FR" altLang="x-none">
              <a:solidFill>
                <a:srgbClr val="009999"/>
              </a:solidFill>
            </a:endParaRPr>
          </a:p>
        </p:txBody>
      </p:sp>
      <p:sp>
        <p:nvSpPr>
          <p:cNvPr id="8" name="Espace réservé du pied de page 7"/>
          <p:cNvSpPr>
            <a:spLocks noGrp="1"/>
          </p:cNvSpPr>
          <p:nvPr>
            <p:ph type="ftr" sz="quarter" idx="11"/>
          </p:nvPr>
        </p:nvSpPr>
        <p:spPr/>
        <p:txBody>
          <a:bodyPr/>
          <a:lstStyle>
            <a:lvl1pPr>
              <a:defRPr/>
            </a:lvl1pPr>
          </a:lstStyle>
          <a:p>
            <a:r>
              <a:rPr lang="fr-FR" altLang="x-none">
                <a:solidFill>
                  <a:srgbClr val="009999"/>
                </a:solidFill>
              </a:rPr>
              <a:t>Paul-Augustin Deproost</a:t>
            </a:r>
          </a:p>
          <a:p>
            <a:r>
              <a:rPr lang="fr-FR" altLang="x-none">
                <a:solidFill>
                  <a:srgbClr val="009999"/>
                </a:solidFill>
              </a:rPr>
              <a:t>Horace, </a:t>
            </a:r>
            <a:r>
              <a:rPr lang="fr-FR" altLang="x-none" i="1">
                <a:solidFill>
                  <a:srgbClr val="009999"/>
                </a:solidFill>
              </a:rPr>
              <a:t>Carmina, </a:t>
            </a:r>
            <a:r>
              <a:rPr lang="fr-FR" altLang="x-none">
                <a:solidFill>
                  <a:srgbClr val="009999"/>
                </a:solidFill>
              </a:rPr>
              <a:t>I, 5</a:t>
            </a: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5"/>
            <a:ext cx="7886700" cy="1325563"/>
          </a:xfrm>
          <a:prstGeom prst="rect">
            <a:avLst/>
          </a:prstGeom>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lvl1pPr>
              <a:defRPr/>
            </a:lvl1pPr>
          </a:lstStyle>
          <a:p>
            <a:fld id="{F26EE68B-8365-804C-9458-E71A01A19FDF}" type="datetime1">
              <a:rPr lang="fr-FR" altLang="x-none">
                <a:solidFill>
                  <a:srgbClr val="009999"/>
                </a:solidFill>
              </a:rPr>
              <a:pPr/>
              <a:t>10/10/2019</a:t>
            </a:fld>
            <a:endParaRPr lang="fr-FR" altLang="x-none">
              <a:solidFill>
                <a:srgbClr val="009999"/>
              </a:solidFill>
            </a:endParaRPr>
          </a:p>
        </p:txBody>
      </p:sp>
      <p:sp>
        <p:nvSpPr>
          <p:cNvPr id="4" name="Espace réservé du pied de page 3"/>
          <p:cNvSpPr>
            <a:spLocks noGrp="1"/>
          </p:cNvSpPr>
          <p:nvPr>
            <p:ph type="ftr" sz="quarter" idx="11"/>
          </p:nvPr>
        </p:nvSpPr>
        <p:spPr/>
        <p:txBody>
          <a:bodyPr/>
          <a:lstStyle>
            <a:lvl1pPr>
              <a:defRPr/>
            </a:lvl1pPr>
          </a:lstStyle>
          <a:p>
            <a:r>
              <a:rPr lang="fr-FR" altLang="x-none">
                <a:solidFill>
                  <a:srgbClr val="009999"/>
                </a:solidFill>
              </a:rPr>
              <a:t>Paul-Augustin Deproost</a:t>
            </a:r>
          </a:p>
          <a:p>
            <a:r>
              <a:rPr lang="fr-FR" altLang="x-none">
                <a:solidFill>
                  <a:srgbClr val="009999"/>
                </a:solidFill>
              </a:rPr>
              <a:t>Horace, </a:t>
            </a:r>
            <a:r>
              <a:rPr lang="fr-FR" altLang="x-none" i="1">
                <a:solidFill>
                  <a:srgbClr val="009999"/>
                </a:solidFill>
              </a:rPr>
              <a:t>Carmina, </a:t>
            </a:r>
            <a:r>
              <a:rPr lang="fr-FR" altLang="x-none">
                <a:solidFill>
                  <a:srgbClr val="009999"/>
                </a:solidFill>
              </a:rPr>
              <a:t>I, 5</a:t>
            </a: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fld id="{A5312BA4-DA5F-9842-8AB1-6B55A9BEDAA0}" type="datetime1">
              <a:rPr lang="fr-FR" altLang="x-none">
                <a:solidFill>
                  <a:srgbClr val="009999"/>
                </a:solidFill>
              </a:rPr>
              <a:pPr/>
              <a:t>10/10/2019</a:t>
            </a:fld>
            <a:endParaRPr lang="fr-FR" altLang="x-none">
              <a:solidFill>
                <a:srgbClr val="009999"/>
              </a:solidFill>
            </a:endParaRPr>
          </a:p>
        </p:txBody>
      </p:sp>
      <p:sp>
        <p:nvSpPr>
          <p:cNvPr id="3" name="Espace réservé du pied de page 2"/>
          <p:cNvSpPr>
            <a:spLocks noGrp="1"/>
          </p:cNvSpPr>
          <p:nvPr>
            <p:ph type="ftr" sz="quarter" idx="11"/>
          </p:nvPr>
        </p:nvSpPr>
        <p:spPr/>
        <p:txBody>
          <a:bodyPr/>
          <a:lstStyle>
            <a:lvl1pPr>
              <a:defRPr/>
            </a:lvl1pPr>
          </a:lstStyle>
          <a:p>
            <a:r>
              <a:rPr lang="fr-FR" altLang="x-none">
                <a:solidFill>
                  <a:srgbClr val="009999"/>
                </a:solidFill>
              </a:rPr>
              <a:t>Paul-Augustin Deproost</a:t>
            </a:r>
          </a:p>
          <a:p>
            <a:r>
              <a:rPr lang="fr-FR" altLang="x-none">
                <a:solidFill>
                  <a:srgbClr val="009999"/>
                </a:solidFill>
              </a:rPr>
              <a:t>Horace, </a:t>
            </a:r>
            <a:r>
              <a:rPr lang="fr-FR" altLang="x-none" i="1">
                <a:solidFill>
                  <a:srgbClr val="009999"/>
                </a:solidFill>
              </a:rPr>
              <a:t>Carmina, </a:t>
            </a:r>
            <a:r>
              <a:rPr lang="fr-FR" altLang="x-none">
                <a:solidFill>
                  <a:srgbClr val="009999"/>
                </a:solidFill>
              </a:rPr>
              <a:t>I, 5</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idx="1"/>
          </p:nvPr>
        </p:nvSpPr>
        <p:spPr/>
        <p:txBody>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2DCAEF9A-5524-4E4A-B3FB-CAB288137D35}" type="slidenum">
              <a:rPr lang="fr-FR" altLang="x-none"/>
              <a:pPr/>
              <a:t>‹#›</a:t>
            </a:fld>
            <a:endParaRPr lang="fr-FR" altLang="x-none"/>
          </a:p>
        </p:txBody>
      </p:sp>
    </p:spTree>
    <p:extLst>
      <p:ext uri="{BB962C8B-B14F-4D97-AF65-F5344CB8AC3E}">
        <p14:creationId xmlns:p14="http://schemas.microsoft.com/office/powerpoint/2010/main" val="341451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a:prstGeom prst="rect">
            <a:avLst/>
          </a:prstGeom>
        </p:spPr>
        <p:txBody>
          <a:bodyPr anchor="b"/>
          <a:lstStyle>
            <a:lvl1pPr>
              <a:defRPr sz="3200"/>
            </a:lvl1pPr>
          </a:lstStyle>
          <a:p>
            <a:r>
              <a:rPr lang="fr-FR" smtClean="0"/>
              <a:t>Cliquez et modifiez le titre</a:t>
            </a:r>
            <a:endParaRPr lang="fr-FR"/>
          </a:p>
        </p:txBody>
      </p:sp>
      <p:sp>
        <p:nvSpPr>
          <p:cNvPr id="3" name="Espace réservé du contenu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fld id="{0E949EF2-8CF1-5544-BAE6-A73B0F2C8BEE}" type="datetime1">
              <a:rPr lang="fr-FR" altLang="x-none">
                <a:solidFill>
                  <a:srgbClr val="009999"/>
                </a:solidFill>
              </a:rPr>
              <a:pPr/>
              <a:t>10/10/2019</a:t>
            </a:fld>
            <a:endParaRPr lang="fr-FR" altLang="x-none">
              <a:solidFill>
                <a:srgbClr val="009999"/>
              </a:solidFill>
            </a:endParaRPr>
          </a:p>
        </p:txBody>
      </p:sp>
      <p:sp>
        <p:nvSpPr>
          <p:cNvPr id="6" name="Espace réservé du pied de page 5"/>
          <p:cNvSpPr>
            <a:spLocks noGrp="1"/>
          </p:cNvSpPr>
          <p:nvPr>
            <p:ph type="ftr" sz="quarter" idx="11"/>
          </p:nvPr>
        </p:nvSpPr>
        <p:spPr/>
        <p:txBody>
          <a:bodyPr/>
          <a:lstStyle>
            <a:lvl1pPr>
              <a:defRPr/>
            </a:lvl1pPr>
          </a:lstStyle>
          <a:p>
            <a:r>
              <a:rPr lang="fr-FR" altLang="x-none">
                <a:solidFill>
                  <a:srgbClr val="009999"/>
                </a:solidFill>
              </a:rPr>
              <a:t>Paul-Augustin Deproost</a:t>
            </a:r>
          </a:p>
          <a:p>
            <a:r>
              <a:rPr lang="fr-FR" altLang="x-none">
                <a:solidFill>
                  <a:srgbClr val="009999"/>
                </a:solidFill>
              </a:rPr>
              <a:t>Horace, </a:t>
            </a:r>
            <a:r>
              <a:rPr lang="fr-FR" altLang="x-none" i="1">
                <a:solidFill>
                  <a:srgbClr val="009999"/>
                </a:solidFill>
              </a:rPr>
              <a:t>Carmina, </a:t>
            </a:r>
            <a:r>
              <a:rPr lang="fr-FR" altLang="x-none">
                <a:solidFill>
                  <a:srgbClr val="009999"/>
                </a:solidFill>
              </a:rPr>
              <a:t>I, 5</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a:prstGeom prst="rect">
            <a:avLst/>
          </a:prstGeom>
        </p:spPr>
        <p:txBody>
          <a:bodyPr anchor="b"/>
          <a:lstStyle>
            <a:lvl1pPr>
              <a:defRPr sz="3200"/>
            </a:lvl1pPr>
          </a:lstStyle>
          <a:p>
            <a:r>
              <a:rPr lang="fr-FR" smtClean="0"/>
              <a:t>Cliquez et modifiez le titre</a:t>
            </a:r>
            <a:endParaRPr lang="fr-FR"/>
          </a:p>
        </p:txBody>
      </p:sp>
      <p:sp>
        <p:nvSpPr>
          <p:cNvPr id="3" name="Espace réservé pour une image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fld id="{D16A029C-5DAF-E44E-A745-2639E62A0B77}" type="datetime1">
              <a:rPr lang="fr-FR" altLang="x-none">
                <a:solidFill>
                  <a:srgbClr val="009999"/>
                </a:solidFill>
              </a:rPr>
              <a:pPr/>
              <a:t>10/10/2019</a:t>
            </a:fld>
            <a:endParaRPr lang="fr-FR" altLang="x-none">
              <a:solidFill>
                <a:srgbClr val="009999"/>
              </a:solidFill>
            </a:endParaRPr>
          </a:p>
        </p:txBody>
      </p:sp>
      <p:sp>
        <p:nvSpPr>
          <p:cNvPr id="6" name="Espace réservé du pied de page 5"/>
          <p:cNvSpPr>
            <a:spLocks noGrp="1"/>
          </p:cNvSpPr>
          <p:nvPr>
            <p:ph type="ftr" sz="quarter" idx="11"/>
          </p:nvPr>
        </p:nvSpPr>
        <p:spPr/>
        <p:txBody>
          <a:bodyPr/>
          <a:lstStyle>
            <a:lvl1pPr>
              <a:defRPr/>
            </a:lvl1pPr>
          </a:lstStyle>
          <a:p>
            <a:r>
              <a:rPr lang="fr-FR" altLang="x-none">
                <a:solidFill>
                  <a:srgbClr val="009999"/>
                </a:solidFill>
              </a:rPr>
              <a:t>Paul-Augustin Deproost</a:t>
            </a:r>
          </a:p>
          <a:p>
            <a:r>
              <a:rPr lang="fr-FR" altLang="x-none">
                <a:solidFill>
                  <a:srgbClr val="009999"/>
                </a:solidFill>
              </a:rPr>
              <a:t>Horace, </a:t>
            </a:r>
            <a:r>
              <a:rPr lang="fr-FR" altLang="x-none" i="1">
                <a:solidFill>
                  <a:srgbClr val="009999"/>
                </a:solidFill>
              </a:rPr>
              <a:t>Carmina, </a:t>
            </a:r>
            <a:r>
              <a:rPr lang="fr-FR" altLang="x-none">
                <a:solidFill>
                  <a:srgbClr val="009999"/>
                </a:solidFill>
              </a:rPr>
              <a:t>I, 5</a:t>
            </a: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5"/>
            <a:ext cx="7886700" cy="1325563"/>
          </a:xfrm>
          <a:prstGeom prst="rect">
            <a:avLst/>
          </a:prstGeom>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a:xfrm>
            <a:off x="628650" y="1825625"/>
            <a:ext cx="7886700" cy="4351338"/>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DCCC9061-DF68-FF46-AE55-F2115A8F0793}" type="datetime1">
              <a:rPr lang="fr-FR" altLang="x-none">
                <a:solidFill>
                  <a:srgbClr val="009999"/>
                </a:solidFill>
              </a:rPr>
              <a:pPr/>
              <a:t>10/10/2019</a:t>
            </a:fld>
            <a:endParaRPr lang="fr-FR" altLang="x-none">
              <a:solidFill>
                <a:srgbClr val="009999"/>
              </a:solidFill>
            </a:endParaRPr>
          </a:p>
        </p:txBody>
      </p:sp>
      <p:sp>
        <p:nvSpPr>
          <p:cNvPr id="5" name="Espace réservé du pied de page 4"/>
          <p:cNvSpPr>
            <a:spLocks noGrp="1"/>
          </p:cNvSpPr>
          <p:nvPr>
            <p:ph type="ftr" sz="quarter" idx="11"/>
          </p:nvPr>
        </p:nvSpPr>
        <p:spPr/>
        <p:txBody>
          <a:bodyPr/>
          <a:lstStyle>
            <a:lvl1pPr>
              <a:defRPr/>
            </a:lvl1pPr>
          </a:lstStyle>
          <a:p>
            <a:r>
              <a:rPr lang="fr-FR" altLang="x-none">
                <a:solidFill>
                  <a:srgbClr val="009999"/>
                </a:solidFill>
              </a:rPr>
              <a:t>Paul-Augustin Deproost</a:t>
            </a:r>
          </a:p>
          <a:p>
            <a:r>
              <a:rPr lang="fr-FR" altLang="x-none">
                <a:solidFill>
                  <a:srgbClr val="009999"/>
                </a:solidFill>
              </a:rPr>
              <a:t>Horace, </a:t>
            </a:r>
            <a:r>
              <a:rPr lang="fr-FR" altLang="x-none" i="1">
                <a:solidFill>
                  <a:srgbClr val="009999"/>
                </a:solidFill>
              </a:rPr>
              <a:t>Carmina, </a:t>
            </a:r>
            <a:r>
              <a:rPr lang="fr-FR" altLang="x-none">
                <a:solidFill>
                  <a:srgbClr val="009999"/>
                </a:solidFill>
              </a:rPr>
              <a:t>I, 5</a:t>
            </a: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a:prstGeom prst="rect">
            <a:avLst/>
          </a:prstGeo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628650" y="365125"/>
            <a:ext cx="5762625" cy="5811838"/>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673CA9F7-8068-C243-B251-335A275F039E}" type="datetime1">
              <a:rPr lang="fr-FR" altLang="x-none">
                <a:solidFill>
                  <a:srgbClr val="009999"/>
                </a:solidFill>
              </a:rPr>
              <a:pPr/>
              <a:t>10/10/2019</a:t>
            </a:fld>
            <a:endParaRPr lang="fr-FR" altLang="x-none">
              <a:solidFill>
                <a:srgbClr val="009999"/>
              </a:solidFill>
            </a:endParaRPr>
          </a:p>
        </p:txBody>
      </p:sp>
      <p:sp>
        <p:nvSpPr>
          <p:cNvPr id="5" name="Espace réservé du pied de page 4"/>
          <p:cNvSpPr>
            <a:spLocks noGrp="1"/>
          </p:cNvSpPr>
          <p:nvPr>
            <p:ph type="ftr" sz="quarter" idx="11"/>
          </p:nvPr>
        </p:nvSpPr>
        <p:spPr/>
        <p:txBody>
          <a:bodyPr/>
          <a:lstStyle>
            <a:lvl1pPr>
              <a:defRPr/>
            </a:lvl1pPr>
          </a:lstStyle>
          <a:p>
            <a:r>
              <a:rPr lang="fr-FR" altLang="x-none">
                <a:solidFill>
                  <a:srgbClr val="009999"/>
                </a:solidFill>
              </a:rPr>
              <a:t>Paul-Augustin Deproost</a:t>
            </a:r>
          </a:p>
          <a:p>
            <a:r>
              <a:rPr lang="fr-FR" altLang="x-none">
                <a:solidFill>
                  <a:srgbClr val="009999"/>
                </a:solidFill>
              </a:rPr>
              <a:t>Horace, </a:t>
            </a:r>
            <a:r>
              <a:rPr lang="fr-FR" altLang="x-none" i="1">
                <a:solidFill>
                  <a:srgbClr val="009999"/>
                </a:solidFill>
              </a:rPr>
              <a:t>Carmina, </a:t>
            </a:r>
            <a:r>
              <a:rPr lang="fr-FR" altLang="x-none">
                <a:solidFill>
                  <a:srgbClr val="009999"/>
                </a:solidFill>
              </a:rPr>
              <a:t>I, 5</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nl-BE"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B862A47A-5619-364B-9CA6-1CF4573DA8F1}" type="slidenum">
              <a:rPr lang="fr-FR" altLang="x-none"/>
              <a:pPr/>
              <a:t>‹#›</a:t>
            </a:fld>
            <a:endParaRPr lang="fr-FR" altLang="x-none"/>
          </a:p>
        </p:txBody>
      </p:sp>
    </p:spTree>
    <p:extLst>
      <p:ext uri="{BB962C8B-B14F-4D97-AF65-F5344CB8AC3E}">
        <p14:creationId xmlns:p14="http://schemas.microsoft.com/office/powerpoint/2010/main" val="498914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A3F316F9-DFE8-7A4A-84DB-DD6FC5BFD2A3}" type="slidenum">
              <a:rPr lang="fr-FR" altLang="x-none"/>
              <a:pPr/>
              <a:t>‹#›</a:t>
            </a:fld>
            <a:endParaRPr lang="fr-FR" altLang="x-none"/>
          </a:p>
        </p:txBody>
      </p:sp>
    </p:spTree>
    <p:extLst>
      <p:ext uri="{BB962C8B-B14F-4D97-AF65-F5344CB8AC3E}">
        <p14:creationId xmlns:p14="http://schemas.microsoft.com/office/powerpoint/2010/main" val="1486532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nl-BE"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fld id="{8B176EE5-A023-BA40-AA53-D4CC35B28E70}" type="slidenum">
              <a:rPr lang="fr-FR" altLang="x-none"/>
              <a:pPr/>
              <a:t>‹#›</a:t>
            </a:fld>
            <a:endParaRPr lang="fr-FR" altLang="x-none"/>
          </a:p>
        </p:txBody>
      </p:sp>
    </p:spTree>
    <p:extLst>
      <p:ext uri="{BB962C8B-B14F-4D97-AF65-F5344CB8AC3E}">
        <p14:creationId xmlns:p14="http://schemas.microsoft.com/office/powerpoint/2010/main" val="331986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fld id="{DC830B34-83A6-364B-B0AD-CA8857FC9605}" type="slidenum">
              <a:rPr lang="fr-FR" altLang="x-none"/>
              <a:pPr/>
              <a:t>‹#›</a:t>
            </a:fld>
            <a:endParaRPr lang="fr-FR" altLang="x-none"/>
          </a:p>
        </p:txBody>
      </p:sp>
    </p:spTree>
    <p:extLst>
      <p:ext uri="{BB962C8B-B14F-4D97-AF65-F5344CB8AC3E}">
        <p14:creationId xmlns:p14="http://schemas.microsoft.com/office/powerpoint/2010/main" val="539431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fld id="{2BC67E1D-92AF-8844-9FBA-0A80271019A2}" type="slidenum">
              <a:rPr lang="fr-FR" altLang="x-none"/>
              <a:pPr/>
              <a:t>‹#›</a:t>
            </a:fld>
            <a:endParaRPr lang="fr-FR" altLang="x-none"/>
          </a:p>
        </p:txBody>
      </p:sp>
    </p:spTree>
    <p:extLst>
      <p:ext uri="{BB962C8B-B14F-4D97-AF65-F5344CB8AC3E}">
        <p14:creationId xmlns:p14="http://schemas.microsoft.com/office/powerpoint/2010/main" val="1688511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nl-BE"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8B6F378C-2CC9-334C-85FA-15981767D993}" type="slidenum">
              <a:rPr lang="fr-FR" altLang="x-none"/>
              <a:pPr/>
              <a:t>‹#›</a:t>
            </a:fld>
            <a:endParaRPr lang="fr-FR" altLang="x-none"/>
          </a:p>
        </p:txBody>
      </p:sp>
    </p:spTree>
    <p:extLst>
      <p:ext uri="{BB962C8B-B14F-4D97-AF65-F5344CB8AC3E}">
        <p14:creationId xmlns:p14="http://schemas.microsoft.com/office/powerpoint/2010/main" val="1956860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nl-BE"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32750685-61CC-0843-9A55-37786B2387F6}" type="slidenum">
              <a:rPr lang="fr-FR" altLang="x-none"/>
              <a:pPr/>
              <a:t>‹#›</a:t>
            </a:fld>
            <a:endParaRPr lang="fr-FR" altLang="x-none"/>
          </a:p>
        </p:txBody>
      </p:sp>
    </p:spTree>
    <p:extLst>
      <p:ext uri="{BB962C8B-B14F-4D97-AF65-F5344CB8AC3E}">
        <p14:creationId xmlns:p14="http://schemas.microsoft.com/office/powerpoint/2010/main" val="2427562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ltLang="x-none"/>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ltLang="x-none"/>
              <a:t>Cliquez pour modifier les styles du texte du masque</a:t>
            </a:r>
          </a:p>
          <a:p>
            <a:pPr lvl="1"/>
            <a:r>
              <a:rPr lang="fr-FR" altLang="x-none"/>
              <a:t>Deuxième niveau</a:t>
            </a:r>
          </a:p>
          <a:p>
            <a:pPr lvl="2"/>
            <a:r>
              <a:rPr lang="fr-FR" altLang="x-none"/>
              <a:t>Troisième niveau</a:t>
            </a:r>
          </a:p>
          <a:p>
            <a:pPr lvl="3"/>
            <a:r>
              <a:rPr lang="fr-FR" altLang="x-none"/>
              <a:t>Quatrième niveau</a:t>
            </a:r>
          </a:p>
          <a:p>
            <a:pPr lvl="4"/>
            <a:r>
              <a:rPr lang="fr-FR" altLang="x-none"/>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fr-F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fr-F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D98F59D-F1CD-5346-8E2E-B156616D47ED}" type="slidenum">
              <a:rPr lang="fr-FR" altLang="x-none"/>
              <a:pPr/>
              <a:t>‹#›</a:t>
            </a:fld>
            <a:endParaRPr lang="fr-FR" altLang="x-none"/>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ltLang="x-none"/>
              <a:t>Cliquez et modifiez le titre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ltLang="x-none"/>
              <a:t>Cliquez pour modifier les styles du texte du masque</a:t>
            </a:r>
          </a:p>
          <a:p>
            <a:pPr lvl="1"/>
            <a:r>
              <a:rPr lang="fr-FR" altLang="x-none"/>
              <a:t>Deuxième niveau</a:t>
            </a:r>
          </a:p>
          <a:p>
            <a:pPr lvl="2"/>
            <a:r>
              <a:rPr lang="fr-FR" altLang="x-none"/>
              <a:t>Troisième niveau</a:t>
            </a:r>
          </a:p>
          <a:p>
            <a:pPr lvl="3"/>
            <a:r>
              <a:rPr lang="fr-FR" altLang="x-none"/>
              <a:t>Quatrième niveau</a:t>
            </a:r>
          </a:p>
          <a:p>
            <a:pPr lvl="4"/>
            <a:r>
              <a:rPr lang="fr-FR" altLang="x-none"/>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ＭＳ Ｐゴシック" charset="-128"/>
              </a:defRPr>
            </a:lvl1pPr>
          </a:lstStyle>
          <a:p>
            <a:pPr>
              <a:defRPr/>
            </a:pPr>
            <a:endParaRPr lang="fr-F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ＭＳ Ｐゴシック" charset="-128"/>
              </a:defRPr>
            </a:lvl1pPr>
          </a:lstStyle>
          <a:p>
            <a:pPr>
              <a:defRPr/>
            </a:pPr>
            <a:endParaRPr lang="fr-F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fld id="{9F33C969-541F-104A-8DC6-E3C031CE7EA9}" type="slidenum">
              <a:rPr lang="fr-FR" altLang="x-none"/>
              <a:pPr/>
              <a:t>‹#›</a:t>
            </a:fld>
            <a:endParaRPr lang="fr-FR" altLang="x-none"/>
          </a:p>
        </p:txBody>
      </p:sp>
    </p:spTree>
  </p:cSld>
  <p:clrMap bg1="lt1" tx1="dk1" bg2="lt2" tx2="dk2" accent1="accent1" accent2="accent2" accent3="accent3" accent4="accent4" accent5="accent5" accent6="accent6" hlink="hlink" folHlink="folHlink"/>
  <p:sldLayoutIdLst>
    <p:sldLayoutId id="214748376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128"/>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128"/>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128"/>
          <a:cs typeface="Arial" charset="0"/>
        </a:defRPr>
      </a:lvl6pPr>
      <a:lvl7pPr marL="914400" algn="ctr" rtl="0" fontAlgn="base">
        <a:spcBef>
          <a:spcPct val="0"/>
        </a:spcBef>
        <a:spcAft>
          <a:spcPct val="0"/>
        </a:spcAft>
        <a:defRPr sz="4400">
          <a:solidFill>
            <a:schemeClr val="tx2"/>
          </a:solidFill>
          <a:latin typeface="Arial" charset="0"/>
          <a:ea typeface="ＭＳ Ｐゴシック" charset="-128"/>
          <a:cs typeface="Arial" charset="0"/>
        </a:defRPr>
      </a:lvl7pPr>
      <a:lvl8pPr marL="1371600" algn="ctr" rtl="0" fontAlgn="base">
        <a:spcBef>
          <a:spcPct val="0"/>
        </a:spcBef>
        <a:spcAft>
          <a:spcPct val="0"/>
        </a:spcAft>
        <a:defRPr sz="4400">
          <a:solidFill>
            <a:schemeClr val="tx2"/>
          </a:solidFill>
          <a:latin typeface="Arial" charset="0"/>
          <a:ea typeface="ＭＳ Ｐゴシック" charset="-128"/>
          <a:cs typeface="Arial" charset="0"/>
        </a:defRPr>
      </a:lvl8pPr>
      <a:lvl9pPr marL="1828800" algn="ctr" rtl="0" fontAlgn="base">
        <a:spcBef>
          <a:spcPct val="0"/>
        </a:spcBef>
        <a:spcAft>
          <a:spcPct val="0"/>
        </a:spcAft>
        <a:defRPr sz="4400">
          <a:solidFill>
            <a:schemeClr val="tx2"/>
          </a:solidFill>
          <a:latin typeface="Arial" charset="0"/>
          <a:ea typeface="ＭＳ Ｐゴシック" charset="-128"/>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gradFill rotWithShape="0">
            <a:gsLst>
              <a:gs pos="0">
                <a:schemeClr val="accent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kumimoji="1" lang="fr-FR">
              <a:solidFill>
                <a:srgbClr val="009999"/>
              </a:solidFill>
              <a:latin typeface="Arial" charset="0"/>
              <a:ea typeface=""/>
            </a:endParaRPr>
          </a:p>
        </p:txBody>
      </p:sp>
      <p:sp>
        <p:nvSpPr>
          <p:cNvPr id="1034" name="Rectangle 10"/>
          <p:cNvSpPr>
            <a:spLocks noGrp="1" noChangeArrowheads="1"/>
          </p:cNvSpPr>
          <p:nvPr>
            <p:ph type="dt" sz="half" idx="2"/>
          </p:nvPr>
        </p:nvSpPr>
        <p:spPr bwMode="auto">
          <a:xfrm>
            <a:off x="1524000" y="5943600"/>
            <a:ext cx="12954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kumimoji="0" sz="1400">
                <a:solidFill>
                  <a:schemeClr val="folHlink"/>
                </a:solidFill>
              </a:defRPr>
            </a:lvl1pPr>
          </a:lstStyle>
          <a:p>
            <a:fld id="{C7CD3D79-D971-1744-BEF7-C2235ABB9EF3}" type="datetime1">
              <a:rPr lang="fr-FR" altLang="x-none">
                <a:solidFill>
                  <a:srgbClr val="009999"/>
                </a:solidFill>
                <a:latin typeface="Arial" charset="0"/>
                <a:ea typeface=""/>
              </a:rPr>
              <a:pPr/>
              <a:t>10/10/2019</a:t>
            </a:fld>
            <a:endParaRPr lang="fr-FR" altLang="x-none">
              <a:solidFill>
                <a:srgbClr val="009999"/>
              </a:solidFill>
              <a:latin typeface="Arial" charset="0"/>
              <a:ea typeface=""/>
            </a:endParaRPr>
          </a:p>
        </p:txBody>
      </p:sp>
      <p:sp>
        <p:nvSpPr>
          <p:cNvPr id="1035" name="Rectangle 11"/>
          <p:cNvSpPr>
            <a:spLocks noGrp="1" noChangeArrowheads="1"/>
          </p:cNvSpPr>
          <p:nvPr>
            <p:ph type="ftr" sz="quarter" idx="3"/>
          </p:nvPr>
        </p:nvSpPr>
        <p:spPr bwMode="auto">
          <a:xfrm>
            <a:off x="4114800" y="6324600"/>
            <a:ext cx="32766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kumimoji="0" sz="1400">
                <a:solidFill>
                  <a:schemeClr val="folHlink"/>
                </a:solidFill>
              </a:defRPr>
            </a:lvl1pPr>
          </a:lstStyle>
          <a:p>
            <a:r>
              <a:rPr lang="fr-FR" altLang="x-none">
                <a:solidFill>
                  <a:srgbClr val="009999"/>
                </a:solidFill>
                <a:latin typeface="Arial" charset="0"/>
                <a:ea typeface=""/>
              </a:rPr>
              <a:t>Paul-Augustin Deproost</a:t>
            </a:r>
          </a:p>
          <a:p>
            <a:r>
              <a:rPr lang="fr-FR" altLang="x-none">
                <a:solidFill>
                  <a:srgbClr val="009999"/>
                </a:solidFill>
                <a:latin typeface="Arial" charset="0"/>
                <a:ea typeface=""/>
              </a:rPr>
              <a:t>Horace, </a:t>
            </a:r>
            <a:r>
              <a:rPr lang="fr-FR" altLang="x-none" i="1">
                <a:solidFill>
                  <a:srgbClr val="009999"/>
                </a:solidFill>
                <a:latin typeface="Arial" charset="0"/>
                <a:ea typeface=""/>
              </a:rPr>
              <a:t>Carmina, </a:t>
            </a:r>
            <a:r>
              <a:rPr lang="fr-FR" altLang="x-none">
                <a:solidFill>
                  <a:srgbClr val="009999"/>
                </a:solidFill>
                <a:latin typeface="Arial" charset="0"/>
                <a:ea typeface=""/>
              </a:rPr>
              <a:t>I, 5</a:t>
            </a:r>
          </a:p>
        </p:txBody>
      </p:sp>
    </p:spTree>
    <p:extLst>
      <p:ext uri="{BB962C8B-B14F-4D97-AF65-F5344CB8AC3E}">
        <p14:creationId xmlns:p14="http://schemas.microsoft.com/office/powerpoint/2010/main" val="192006375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sldNum="0" hdr="0"/>
  <p:txStyles>
    <p:titleStyle>
      <a:lvl1pPr algn="l" rtl="0" eaLnBrk="0" fontAlgn="base" hangingPunct="0">
        <a:lnSpc>
          <a:spcPct val="70000"/>
        </a:lnSpc>
        <a:spcBef>
          <a:spcPct val="0"/>
        </a:spcBef>
        <a:spcAft>
          <a:spcPct val="0"/>
        </a:spcAft>
        <a:defRPr kumimoji="1" sz="3600" kern="1200">
          <a:solidFill>
            <a:schemeClr val="tx2"/>
          </a:solidFill>
          <a:effectLst>
            <a:outerShdw blurRad="38100" dist="38100" dir="2700000" algn="tl">
              <a:srgbClr val="C0C0C0"/>
            </a:outerShdw>
          </a:effectLst>
          <a:latin typeface="+mj-lt"/>
          <a:ea typeface="+mj-ea"/>
          <a:cs typeface="+mj-cs"/>
        </a:defRPr>
      </a:lvl1pPr>
      <a:lvl2pPr algn="l" rtl="0" eaLnBrk="0" fontAlgn="base" hangingPunct="0">
        <a:lnSpc>
          <a:spcPct val="70000"/>
        </a:lnSpc>
        <a:spcBef>
          <a:spcPct val="0"/>
        </a:spcBef>
        <a:spcAft>
          <a:spcPct val="0"/>
        </a:spcAft>
        <a:defRPr kumimoji="1" sz="3600">
          <a:solidFill>
            <a:schemeClr val="tx2"/>
          </a:solidFill>
          <a:effectLst>
            <a:outerShdw blurRad="38100" dist="38100" dir="2700000" algn="tl">
              <a:srgbClr val="C0C0C0"/>
            </a:outerShdw>
          </a:effectLst>
          <a:latin typeface="Palatino" charset="0"/>
        </a:defRPr>
      </a:lvl2pPr>
      <a:lvl3pPr algn="l" rtl="0" eaLnBrk="0" fontAlgn="base" hangingPunct="0">
        <a:lnSpc>
          <a:spcPct val="70000"/>
        </a:lnSpc>
        <a:spcBef>
          <a:spcPct val="0"/>
        </a:spcBef>
        <a:spcAft>
          <a:spcPct val="0"/>
        </a:spcAft>
        <a:defRPr kumimoji="1" sz="3600">
          <a:solidFill>
            <a:schemeClr val="tx2"/>
          </a:solidFill>
          <a:effectLst>
            <a:outerShdw blurRad="38100" dist="38100" dir="2700000" algn="tl">
              <a:srgbClr val="C0C0C0"/>
            </a:outerShdw>
          </a:effectLst>
          <a:latin typeface="Palatino" charset="0"/>
        </a:defRPr>
      </a:lvl3pPr>
      <a:lvl4pPr algn="l" rtl="0" eaLnBrk="0" fontAlgn="base" hangingPunct="0">
        <a:lnSpc>
          <a:spcPct val="70000"/>
        </a:lnSpc>
        <a:spcBef>
          <a:spcPct val="0"/>
        </a:spcBef>
        <a:spcAft>
          <a:spcPct val="0"/>
        </a:spcAft>
        <a:defRPr kumimoji="1" sz="3600">
          <a:solidFill>
            <a:schemeClr val="tx2"/>
          </a:solidFill>
          <a:effectLst>
            <a:outerShdw blurRad="38100" dist="38100" dir="2700000" algn="tl">
              <a:srgbClr val="C0C0C0"/>
            </a:outerShdw>
          </a:effectLst>
          <a:latin typeface="Palatino" charset="0"/>
        </a:defRPr>
      </a:lvl4pPr>
      <a:lvl5pPr algn="l" rtl="0" eaLnBrk="0" fontAlgn="base" hangingPunct="0">
        <a:lnSpc>
          <a:spcPct val="70000"/>
        </a:lnSpc>
        <a:spcBef>
          <a:spcPct val="0"/>
        </a:spcBef>
        <a:spcAft>
          <a:spcPct val="0"/>
        </a:spcAft>
        <a:defRPr kumimoji="1" sz="3600">
          <a:solidFill>
            <a:schemeClr val="tx2"/>
          </a:solidFill>
          <a:effectLst>
            <a:outerShdw blurRad="38100" dist="38100" dir="2700000" algn="tl">
              <a:srgbClr val="C0C0C0"/>
            </a:outerShdw>
          </a:effectLst>
          <a:latin typeface="Palatino" charset="0"/>
        </a:defRPr>
      </a:lvl5pPr>
      <a:lvl6pPr marL="457200" algn="l" rtl="0" eaLnBrk="0" fontAlgn="base" hangingPunct="0">
        <a:lnSpc>
          <a:spcPct val="70000"/>
        </a:lnSpc>
        <a:spcBef>
          <a:spcPct val="0"/>
        </a:spcBef>
        <a:spcAft>
          <a:spcPct val="0"/>
        </a:spcAft>
        <a:defRPr kumimoji="1" sz="3600">
          <a:solidFill>
            <a:schemeClr val="tx2"/>
          </a:solidFill>
          <a:effectLst>
            <a:outerShdw blurRad="38100" dist="38100" dir="2700000" algn="tl">
              <a:srgbClr val="C0C0C0"/>
            </a:outerShdw>
          </a:effectLst>
          <a:latin typeface="Palatino" charset="0"/>
        </a:defRPr>
      </a:lvl6pPr>
      <a:lvl7pPr marL="914400" algn="l" rtl="0" eaLnBrk="0" fontAlgn="base" hangingPunct="0">
        <a:lnSpc>
          <a:spcPct val="70000"/>
        </a:lnSpc>
        <a:spcBef>
          <a:spcPct val="0"/>
        </a:spcBef>
        <a:spcAft>
          <a:spcPct val="0"/>
        </a:spcAft>
        <a:defRPr kumimoji="1" sz="3600">
          <a:solidFill>
            <a:schemeClr val="tx2"/>
          </a:solidFill>
          <a:effectLst>
            <a:outerShdw blurRad="38100" dist="38100" dir="2700000" algn="tl">
              <a:srgbClr val="C0C0C0"/>
            </a:outerShdw>
          </a:effectLst>
          <a:latin typeface="Palatino" charset="0"/>
        </a:defRPr>
      </a:lvl7pPr>
      <a:lvl8pPr marL="1371600" algn="l" rtl="0" eaLnBrk="0" fontAlgn="base" hangingPunct="0">
        <a:lnSpc>
          <a:spcPct val="70000"/>
        </a:lnSpc>
        <a:spcBef>
          <a:spcPct val="0"/>
        </a:spcBef>
        <a:spcAft>
          <a:spcPct val="0"/>
        </a:spcAft>
        <a:defRPr kumimoji="1" sz="3600">
          <a:solidFill>
            <a:schemeClr val="tx2"/>
          </a:solidFill>
          <a:effectLst>
            <a:outerShdw blurRad="38100" dist="38100" dir="2700000" algn="tl">
              <a:srgbClr val="C0C0C0"/>
            </a:outerShdw>
          </a:effectLst>
          <a:latin typeface="Palatino" charset="0"/>
        </a:defRPr>
      </a:lvl8pPr>
      <a:lvl9pPr marL="1828800" algn="l" rtl="0" eaLnBrk="0" fontAlgn="base" hangingPunct="0">
        <a:lnSpc>
          <a:spcPct val="70000"/>
        </a:lnSpc>
        <a:spcBef>
          <a:spcPct val="0"/>
        </a:spcBef>
        <a:spcAft>
          <a:spcPct val="0"/>
        </a:spcAft>
        <a:defRPr kumimoji="1" sz="3600">
          <a:solidFill>
            <a:schemeClr val="tx2"/>
          </a:solidFill>
          <a:effectLst>
            <a:outerShdw blurRad="38100" dist="38100" dir="2700000" algn="tl">
              <a:srgbClr val="C0C0C0"/>
            </a:outerShdw>
          </a:effectLst>
          <a:latin typeface="Palatino" charset="0"/>
        </a:defRPr>
      </a:lvl9pPr>
    </p:titleStyle>
    <p:bodyStyle>
      <a:lvl1pPr marL="342900" indent="-342900" algn="l" rtl="0" eaLnBrk="0" fontAlgn="base" hangingPunct="0">
        <a:spcBef>
          <a:spcPct val="20000"/>
        </a:spcBef>
        <a:spcAft>
          <a:spcPct val="0"/>
        </a:spcAft>
        <a:buClr>
          <a:schemeClr val="hlink"/>
        </a:buClr>
        <a:buSzPct val="50000"/>
        <a:buFont typeface="Monotype Sorts" charset="2"/>
        <a:buChar char="n"/>
        <a:defRPr kumimoji="1"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charset="2"/>
        <a:buChar char="u"/>
        <a:defRPr kumimoji="1" sz="26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Monotype Sorts" charset="2"/>
        <a:buChar char="F"/>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10000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hlink"/>
        </a:buClr>
        <a:buSzPct val="100000"/>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pot-pourri.fltr.ucl.ac.be/itinera/enseignement/fltr1510/accueil.htm"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hyperlink" Target="http://pot-pourri.fltr.ucl.ac.be/itinera/enseignement/fltr1510/lit_lat.htm#virgile" TargetMode="External"/><Relationship Id="rId5" Type="http://schemas.openxmlformats.org/officeDocument/2006/relationships/slide" Target="slide8.xml"/><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hyperlink" Target="http://pot-pourri.fltr.ucl.ac.be/itinera/enseignement/fltr1510/lit_lat.htm#horace" TargetMode="External"/><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slide" Target="slide8.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17.png"/><Relationship Id="rId6" Type="http://schemas.openxmlformats.org/officeDocument/2006/relationships/hyperlink" Target="http://pot-pourri.fltr.ucl.ac.be/itinera/enseignement/fltr1510/lit_lat.htm#horace" TargetMode="External"/><Relationship Id="rId7" Type="http://schemas.openxmlformats.org/officeDocument/2006/relationships/slide" Target="slide8.xml"/><Relationship Id="rId8" Type="http://schemas.openxmlformats.org/officeDocument/2006/relationships/image" Target="../media/image18.jpeg"/><Relationship Id="rId9" Type="http://schemas.openxmlformats.org/officeDocument/2006/relationships/image" Target="../media/image15.png"/><Relationship Id="rId1" Type="http://schemas.microsoft.com/office/2007/relationships/media" Target="../media/media3.mp3"/><Relationship Id="rId2" Type="http://schemas.openxmlformats.org/officeDocument/2006/relationships/audio" Target="../media/media3.mp3"/></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hyperlink" Target="http://pot-pourri.fltr.ucl.ac.be/itinera/enseignement/fltr1510/lit_lat.htm#horace" TargetMode="External"/><Relationship Id="rId5" Type="http://schemas.openxmlformats.org/officeDocument/2006/relationships/image" Target="../media/image18.jpeg"/><Relationship Id="rId6" Type="http://schemas.openxmlformats.org/officeDocument/2006/relationships/slide" Target="slide8.xm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hyperlink" Target="http://pot-pourri.fltr.ucl.ac.be/itinera/enseignement/fltr1510/lit_lat.htm#elegie" TargetMode="External"/><Relationship Id="rId5" Type="http://schemas.openxmlformats.org/officeDocument/2006/relationships/image" Target="../media/image21.jpeg"/><Relationship Id="rId6" Type="http://schemas.openxmlformats.org/officeDocument/2006/relationships/hyperlink" Target="http://pot-pourri.fltr.ucl.ac.be/itinera/enseignement/fltr1510/lit_lat.htm#ovide" TargetMode="External"/><Relationship Id="rId7" Type="http://schemas.openxmlformats.org/officeDocument/2006/relationships/image" Target="../media/image22.png"/><Relationship Id="rId8" Type="http://schemas.openxmlformats.org/officeDocument/2006/relationships/image" Target="../media/image23.jpeg"/><Relationship Id="rId9" Type="http://schemas.openxmlformats.org/officeDocument/2006/relationships/image" Target="../media/image24.png"/><Relationship Id="rId10" Type="http://schemas.openxmlformats.org/officeDocument/2006/relationships/slide" Target="slide8.xm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25.jpeg"/><Relationship Id="rId6" Type="http://schemas.openxmlformats.org/officeDocument/2006/relationships/hyperlink" Target="http://pot-pourri.fltr.ucl.ac.be/itinera/enseignement/fltr1510/lit_lat.htm#metamorphoses" TargetMode="External"/><Relationship Id="rId7" Type="http://schemas.openxmlformats.org/officeDocument/2006/relationships/image" Target="../media/image26.jpeg"/><Relationship Id="rId8" Type="http://schemas.openxmlformats.org/officeDocument/2006/relationships/image" Target="../media/image15.png"/><Relationship Id="rId1" Type="http://schemas.microsoft.com/office/2007/relationships/media" Target="../media/media4.mp3"/><Relationship Id="rId2" Type="http://schemas.openxmlformats.org/officeDocument/2006/relationships/audio" Target="../media/media4.mp3"/></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hyperlink" Target="http://pot-pourri.fltr.ucl.ac.be/itinera/enseignement/fltr1510/lit_lat.htm#tite" TargetMode="External"/><Relationship Id="rId5" Type="http://schemas.openxmlformats.org/officeDocument/2006/relationships/image" Target="../media/image28.png"/><Relationship Id="rId6" Type="http://schemas.openxmlformats.org/officeDocument/2006/relationships/slide" Target="slide8.xm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hyperlink" Target="http://pot-pourri.fltr.ucl.ac.be/itinera/enseignement/fltr1510/lit_lat.htm#hautempire" TargetMode="External"/><Relationship Id="rId5" Type="http://schemas.openxmlformats.org/officeDocument/2006/relationships/slide" Target="slide18.xml"/><Relationship Id="rId6" Type="http://schemas.openxmlformats.org/officeDocument/2006/relationships/slide" Target="slide19.xml"/><Relationship Id="rId7" Type="http://schemas.openxmlformats.org/officeDocument/2006/relationships/slide" Target="slide20.xml"/><Relationship Id="rId8" Type="http://schemas.openxmlformats.org/officeDocument/2006/relationships/slide" Target="slide21.xm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30.jpeg"/><Relationship Id="rId6" Type="http://schemas.openxmlformats.org/officeDocument/2006/relationships/hyperlink" Target="http://pot-pourri.fltr.ucl.ac.be/itinera/enseignement/fltr1510/lit_lat.htm#seneque" TargetMode="External"/><Relationship Id="rId7" Type="http://schemas.openxmlformats.org/officeDocument/2006/relationships/image" Target="../media/image1.jpeg"/><Relationship Id="rId8" Type="http://schemas.openxmlformats.org/officeDocument/2006/relationships/image" Target="../media/image31.jpeg"/><Relationship Id="rId9" Type="http://schemas.openxmlformats.org/officeDocument/2006/relationships/slide" Target="slide17.xml"/><Relationship Id="rId10" Type="http://schemas.openxmlformats.org/officeDocument/2006/relationships/image" Target="../media/image15.png"/><Relationship Id="rId1" Type="http://schemas.microsoft.com/office/2007/relationships/media" Target="../media/media5.mp3"/><Relationship Id="rId2" Type="http://schemas.openxmlformats.org/officeDocument/2006/relationships/audio" Target="../media/media5.mp3"/></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hyperlink" Target="http://pot-pourri.fltr.ucl.ac.be/itinera/enseignement/fltr1510/lit_lat.htm#tacite" TargetMode="External"/><Relationship Id="rId5" Type="http://schemas.openxmlformats.org/officeDocument/2006/relationships/slide" Target="slide17.xm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hyperlink" Target="http://pot-pourri.fltr.ucl.ac.be/itinera/enseignement/fltr1510/lit_lat.htm" TargetMode="External"/><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hyperlink" Target="http://pot-pourri.fltr.ucl.ac.be/itinera/enseignement/fltr1510/lit_lat.htm#lucain" TargetMode="External"/><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slide" Target="slide17.xml"/><Relationship Id="rId8"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hyperlink" Target="http://pot-pourri.fltr.ucl.ac.be/itinera/enseignement/fltr1510/lit_lat.htm#petrone" TargetMode="External"/><Relationship Id="rId5" Type="http://schemas.openxmlformats.org/officeDocument/2006/relationships/hyperlink" Target="http://pot-pourri.fltr.ucl.ac.be/itinera/enseignement/fltr1510/lit_lat.htm#apulee" TargetMode="External"/><Relationship Id="rId6" Type="http://schemas.openxmlformats.org/officeDocument/2006/relationships/image" Target="../media/image38.png"/><Relationship Id="rId7" Type="http://schemas.openxmlformats.org/officeDocument/2006/relationships/slide" Target="slide17.xm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hyperlink" Target="http://pot-pourri.fltr.ucl.ac.be/itinera/enseignement/fltr1510/lit_bibl.htm#interpretations" TargetMode="External"/><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4.jpeg"/><Relationship Id="rId6" Type="http://schemas.openxmlformats.org/officeDocument/2006/relationships/hyperlink" Target="http://pot-pourri.fltr.ucl.ac.be/itinera/enseignement/fltr1510/lit_lat.htm#spectacle" TargetMode="External"/><Relationship Id="rId7" Type="http://schemas.openxmlformats.org/officeDocument/2006/relationships/image" Target="../media/image5.jpeg"/><Relationship Id="rId8"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pot-pourri.fltr.ucl.ac.be/itinera/enseignement/fltr1510/lit_lat.htm#combat"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hyperlink" Target="http://pot-pourri.fltr.ucl.ac.be/itinera/enseignement/fltr1510/lit_lat.htm#cesar"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hyperlink" Target="http://pot-pourri.fltr.ucl.ac.be/itinera/enseignement/fltr1510/lit_lat.htm#catulle"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hyperlink" Target="http://pot-pourri.fltr.ucl.ac.be/itinera/enseignement/fltr1510/lit_lat.htm#lucrece"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hyperlink" Target="http://pot-pourri.fltr.ucl.ac.be/itinera/enseignement/fltr1510/lit_lat.htm#auguste" TargetMode="External"/><Relationship Id="rId5" Type="http://schemas.openxmlformats.org/officeDocument/2006/relationships/slide" Target="slide9.xml"/><Relationship Id="rId6" Type="http://schemas.openxmlformats.org/officeDocument/2006/relationships/slide" Target="slide11.xml"/><Relationship Id="rId7" Type="http://schemas.openxmlformats.org/officeDocument/2006/relationships/slide" Target="slide14.xml"/><Relationship Id="rId8" Type="http://schemas.openxmlformats.org/officeDocument/2006/relationships/slide" Target="slide16.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5.png"/><Relationship Id="rId1" Type="http://schemas.microsoft.com/office/2007/relationships/media" Target="../media/media2.mp3"/><Relationship Id="rId2" Type="http://schemas.openxmlformats.org/officeDocument/2006/relationships/audio" Target="../media/media2.mp3"/><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2.jpeg"/><Relationship Id="rId6" Type="http://schemas.openxmlformats.org/officeDocument/2006/relationships/hyperlink" Target="http://pot-pourri.fltr.ucl.ac.be/itinera/enseignement/fltr1510/lit_lat.htm#virgile" TargetMode="External"/><Relationship Id="rId7" Type="http://schemas.openxmlformats.org/officeDocument/2006/relationships/image" Target="../media/image13.jpeg"/><Relationship Id="rId8" Type="http://schemas.openxmlformats.org/officeDocument/2006/relationships/hyperlink" Target="http://pot-pourri.fltr.ucl.ac.be/itinera/enseignement/fltr1510/lit_lat.htm#bucoliques" TargetMode="External"/><Relationship Id="rId9" Type="http://schemas.openxmlformats.org/officeDocument/2006/relationships/hyperlink" Target="http://pot-pourri.fltr.ucl.ac.be/itinera/enseignement/fltr1510/lit_lat.htm#eneide" TargetMode="External"/><Relationship Id="rId10" Type="http://schemas.openxmlformats.org/officeDocument/2006/relationships/hyperlink" Target="http://pot-pourri.fltr.ucl.ac.be/itinera/enseignement/fltr1510/lit_lat.htm#georgiques"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0">
              <a:srgbClr val="FFFF99"/>
            </a:gs>
            <a:gs pos="100000">
              <a:srgbClr val="6AF240"/>
            </a:gs>
          </a:gsLst>
          <a:path path="shape">
            <a:fillToRect l="50000" t="50000" r="50000" b="50000"/>
          </a:path>
        </a:gra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76400"/>
            <a:ext cx="5105400"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p:cNvSpPr txBox="1">
            <a:spLocks noChangeArrowheads="1"/>
          </p:cNvSpPr>
          <p:nvPr/>
        </p:nvSpPr>
        <p:spPr bwMode="auto">
          <a:xfrm>
            <a:off x="928688" y="304800"/>
            <a:ext cx="7134225" cy="1225550"/>
          </a:xfrm>
          <a:prstGeom prst="rect">
            <a:avLst/>
          </a:prstGeom>
          <a:noFill/>
          <a:ln w="38100">
            <a:solidFill>
              <a:srgbClr val="0C34FA"/>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a:r>
              <a:rPr kumimoji="1" lang="fr-FR" altLang="x-none" b="1" dirty="0" smtClean="0">
                <a:solidFill>
                  <a:srgbClr val="4E2FFA"/>
                </a:solidFill>
                <a:latin typeface="Arial" charset="0"/>
              </a:rPr>
              <a:t>LFIAL </a:t>
            </a:r>
            <a:r>
              <a:rPr kumimoji="1" lang="fr-FR" altLang="x-none" b="1" dirty="0">
                <a:solidFill>
                  <a:srgbClr val="4E2FFA"/>
                </a:solidFill>
                <a:latin typeface="Arial" charset="0"/>
              </a:rPr>
              <a:t>1130</a:t>
            </a:r>
          </a:p>
          <a:p>
            <a:pPr algn="ctr"/>
            <a:r>
              <a:rPr kumimoji="1" lang="fr-FR" altLang="x-none" b="1" dirty="0">
                <a:solidFill>
                  <a:srgbClr val="4E2FFA"/>
                </a:solidFill>
                <a:latin typeface="Arial" charset="0"/>
              </a:rPr>
              <a:t>Approche comparée</a:t>
            </a:r>
          </a:p>
          <a:p>
            <a:pPr algn="ctr"/>
            <a:r>
              <a:rPr kumimoji="1" lang="fr-FR" altLang="x-none" b="1" dirty="0">
                <a:solidFill>
                  <a:srgbClr val="4E2FFA"/>
                </a:solidFill>
                <a:latin typeface="Arial" charset="0"/>
              </a:rPr>
              <a:t>des littératures européennes</a:t>
            </a:r>
            <a:endParaRPr kumimoji="1" lang="fr-FR" altLang="x-none" dirty="0">
              <a:latin typeface="Old English Text" charset="0"/>
            </a:endParaRPr>
          </a:p>
        </p:txBody>
      </p:sp>
      <p:sp>
        <p:nvSpPr>
          <p:cNvPr id="16388" name="Text Box 4"/>
          <p:cNvSpPr txBox="1">
            <a:spLocks noChangeArrowheads="1"/>
          </p:cNvSpPr>
          <p:nvPr/>
        </p:nvSpPr>
        <p:spPr bwMode="auto">
          <a:xfrm>
            <a:off x="684213" y="3657600"/>
            <a:ext cx="2135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b="1">
                <a:solidFill>
                  <a:srgbClr val="4E2FFA"/>
                </a:solidFill>
                <a:latin typeface="Arial" charset="0"/>
              </a:rPr>
              <a:t>Héritage latin</a:t>
            </a:r>
            <a:endParaRPr kumimoji="1" lang="fr-FR" altLang="x-none">
              <a:latin typeface="Old English Text" charset="0"/>
            </a:endParaRPr>
          </a:p>
        </p:txBody>
      </p:sp>
      <p:sp>
        <p:nvSpPr>
          <p:cNvPr id="16389" name="Text Box 5"/>
          <p:cNvSpPr txBox="1">
            <a:spLocks noChangeArrowheads="1"/>
          </p:cNvSpPr>
          <p:nvPr/>
        </p:nvSpPr>
        <p:spPr bwMode="auto">
          <a:xfrm>
            <a:off x="7086600" y="6096000"/>
            <a:ext cx="20621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1400">
                <a:solidFill>
                  <a:srgbClr val="4E2FFA"/>
                </a:solidFill>
                <a:latin typeface="Arial" charset="0"/>
              </a:rPr>
              <a:t>Paul-Augustin Deproost</a:t>
            </a:r>
          </a:p>
          <a:p>
            <a:r>
              <a:rPr kumimoji="1" lang="fr-FR" altLang="x-none" sz="1400">
                <a:solidFill>
                  <a:srgbClr val="4E2FFA"/>
                </a:solidFill>
                <a:latin typeface="Arial" charset="0"/>
                <a:hlinkClick r:id="rId4"/>
              </a:rPr>
              <a:t>Héritages grec et latin</a:t>
            </a:r>
            <a:endParaRPr kumimoji="1" lang="fr-FR" altLang="x-none" sz="1400">
              <a:latin typeface="Arial" charset="0"/>
            </a:endParaRPr>
          </a:p>
        </p:txBody>
      </p:sp>
    </p:spTree>
  </p:cSld>
  <p:clrMapOvr>
    <a:masterClrMapping/>
  </p:clrMapOvr>
  <p:transition>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1620" name="Text Box 4"/>
          <p:cNvSpPr txBox="1">
            <a:spLocks noChangeArrowheads="1"/>
          </p:cNvSpPr>
          <p:nvPr/>
        </p:nvSpPr>
        <p:spPr bwMode="auto">
          <a:xfrm>
            <a:off x="393760" y="2890688"/>
            <a:ext cx="8316416" cy="457200"/>
          </a:xfrm>
          <a:prstGeom prst="rect">
            <a:avLst/>
          </a:prstGeom>
          <a:solidFill>
            <a:srgbClr val="4E2F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kumimoji="1" lang="fr-FR" altLang="x-none" b="1" dirty="0" smtClean="0">
                <a:solidFill>
                  <a:srgbClr val="FF2341"/>
                </a:solidFill>
                <a:latin typeface="Arial" charset="0"/>
                <a:ea typeface=""/>
              </a:rPr>
              <a:t> </a:t>
            </a:r>
            <a:r>
              <a:rPr kumimoji="1" lang="fr-FR" altLang="x-none" b="1" i="1" dirty="0" smtClean="0">
                <a:solidFill>
                  <a:srgbClr val="FF2341"/>
                </a:solidFill>
                <a:latin typeface="Arial" charset="0"/>
                <a:ea typeface=""/>
              </a:rPr>
              <a:t>Énéide</a:t>
            </a:r>
            <a:r>
              <a:rPr kumimoji="1" lang="fr-FR" altLang="x-none" b="1" dirty="0" smtClean="0">
                <a:solidFill>
                  <a:srgbClr val="FF2341"/>
                </a:solidFill>
                <a:latin typeface="Arial" charset="0"/>
                <a:ea typeface=""/>
              </a:rPr>
              <a:t> / Homère: convergences et divergences</a:t>
            </a:r>
            <a:endParaRPr kumimoji="1" lang="fr-FR" altLang="x-none" b="1" dirty="0">
              <a:solidFill>
                <a:srgbClr val="FF172E"/>
              </a:solidFill>
              <a:latin typeface="Arial" charset="0"/>
              <a:ea typeface=""/>
            </a:endParaRPr>
          </a:p>
        </p:txBody>
      </p:sp>
      <p:sp>
        <p:nvSpPr>
          <p:cNvPr id="111624" name="Text Box 8"/>
          <p:cNvSpPr txBox="1">
            <a:spLocks noChangeArrowheads="1"/>
          </p:cNvSpPr>
          <p:nvPr/>
        </p:nvSpPr>
        <p:spPr bwMode="auto">
          <a:xfrm>
            <a:off x="914400" y="4352925"/>
            <a:ext cx="7772400" cy="38576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tabLst>
                <a:tab pos="2673350" algn="l"/>
                <a:tab pos="3906838" algn="l"/>
              </a:tabLst>
              <a:defRPr kumimoji="1" sz="2400">
                <a:solidFill>
                  <a:schemeClr val="tx1"/>
                </a:solidFill>
                <a:latin typeface="Times New Roman" charset="0"/>
              </a:defRPr>
            </a:lvl1pPr>
            <a:lvl2pPr>
              <a:tabLst>
                <a:tab pos="2673350" algn="l"/>
                <a:tab pos="3906838" algn="l"/>
              </a:tabLst>
              <a:defRPr kumimoji="1" sz="2400">
                <a:solidFill>
                  <a:schemeClr val="tx1"/>
                </a:solidFill>
                <a:latin typeface="Times New Roman" charset="0"/>
              </a:defRPr>
            </a:lvl2pPr>
            <a:lvl3pPr>
              <a:tabLst>
                <a:tab pos="2673350" algn="l"/>
                <a:tab pos="3906838" algn="l"/>
              </a:tabLst>
              <a:defRPr kumimoji="1" sz="2400">
                <a:solidFill>
                  <a:schemeClr val="tx1"/>
                </a:solidFill>
                <a:latin typeface="Times New Roman" charset="0"/>
              </a:defRPr>
            </a:lvl3pPr>
            <a:lvl4pPr>
              <a:tabLst>
                <a:tab pos="2673350" algn="l"/>
                <a:tab pos="3906838" algn="l"/>
              </a:tabLst>
              <a:defRPr kumimoji="1" sz="2400">
                <a:solidFill>
                  <a:schemeClr val="tx1"/>
                </a:solidFill>
                <a:latin typeface="Times New Roman" charset="0"/>
              </a:defRPr>
            </a:lvl4pPr>
            <a:lvl5pPr>
              <a:tabLst>
                <a:tab pos="2673350" algn="l"/>
                <a:tab pos="3906838" algn="l"/>
              </a:tabLst>
              <a:defRPr kumimoji="1" sz="2400">
                <a:solidFill>
                  <a:schemeClr val="tx1"/>
                </a:solidFill>
                <a:latin typeface="Times New Roman" charset="0"/>
              </a:defRPr>
            </a:lvl5pPr>
            <a:lvl6pPr eaLnBrk="0" fontAlgn="base" hangingPunct="0">
              <a:spcBef>
                <a:spcPct val="0"/>
              </a:spcBef>
              <a:spcAft>
                <a:spcPct val="0"/>
              </a:spcAft>
              <a:tabLst>
                <a:tab pos="2673350" algn="l"/>
                <a:tab pos="3906838" algn="l"/>
              </a:tabLst>
              <a:defRPr kumimoji="1" sz="2400">
                <a:solidFill>
                  <a:schemeClr val="tx1"/>
                </a:solidFill>
                <a:latin typeface="Times New Roman" charset="0"/>
              </a:defRPr>
            </a:lvl6pPr>
            <a:lvl7pPr eaLnBrk="0" fontAlgn="base" hangingPunct="0">
              <a:spcBef>
                <a:spcPct val="0"/>
              </a:spcBef>
              <a:spcAft>
                <a:spcPct val="0"/>
              </a:spcAft>
              <a:tabLst>
                <a:tab pos="2673350" algn="l"/>
                <a:tab pos="3906838" algn="l"/>
              </a:tabLst>
              <a:defRPr kumimoji="1" sz="2400">
                <a:solidFill>
                  <a:schemeClr val="tx1"/>
                </a:solidFill>
                <a:latin typeface="Times New Roman" charset="0"/>
              </a:defRPr>
            </a:lvl7pPr>
            <a:lvl8pPr eaLnBrk="0" fontAlgn="base" hangingPunct="0">
              <a:spcBef>
                <a:spcPct val="0"/>
              </a:spcBef>
              <a:spcAft>
                <a:spcPct val="0"/>
              </a:spcAft>
              <a:tabLst>
                <a:tab pos="2673350" algn="l"/>
                <a:tab pos="3906838" algn="l"/>
              </a:tabLst>
              <a:defRPr kumimoji="1" sz="2400">
                <a:solidFill>
                  <a:schemeClr val="tx1"/>
                </a:solidFill>
                <a:latin typeface="Times New Roman" charset="0"/>
              </a:defRPr>
            </a:lvl8pPr>
            <a:lvl9pPr eaLnBrk="0" fontAlgn="base" hangingPunct="0">
              <a:spcBef>
                <a:spcPct val="0"/>
              </a:spcBef>
              <a:spcAft>
                <a:spcPct val="0"/>
              </a:spcAft>
              <a:tabLst>
                <a:tab pos="2673350" algn="l"/>
                <a:tab pos="3906838" algn="l"/>
              </a:tabLst>
              <a:defRPr kumimoji="1" sz="2400">
                <a:solidFill>
                  <a:schemeClr val="tx1"/>
                </a:solidFill>
                <a:latin typeface="Times New Roman" charset="0"/>
              </a:defRPr>
            </a:lvl9pPr>
          </a:lstStyle>
          <a:p>
            <a:r>
              <a:rPr lang="fr-FR" altLang="x-none" sz="1800" b="1">
                <a:solidFill>
                  <a:srgbClr val="010000"/>
                </a:solidFill>
                <a:latin typeface="Arial" charset="0"/>
                <a:ea typeface=""/>
              </a:rPr>
              <a:t>— la conception de l’héroïsme :</a:t>
            </a:r>
            <a:endParaRPr lang="fr-FR" altLang="x-none" b="1">
              <a:solidFill>
                <a:srgbClr val="010000"/>
              </a:solidFill>
              <a:latin typeface="Arial" charset="0"/>
              <a:ea typeface=""/>
            </a:endParaRPr>
          </a:p>
        </p:txBody>
      </p:sp>
      <p:sp>
        <p:nvSpPr>
          <p:cNvPr id="111636" name="Text Box 20"/>
          <p:cNvSpPr txBox="1">
            <a:spLocks noChangeArrowheads="1"/>
          </p:cNvSpPr>
          <p:nvPr/>
        </p:nvSpPr>
        <p:spPr bwMode="auto">
          <a:xfrm>
            <a:off x="2955925" y="4800600"/>
            <a:ext cx="3867150" cy="641350"/>
          </a:xfrm>
          <a:prstGeom prst="rect">
            <a:avLst/>
          </a:prstGeom>
          <a:solidFill>
            <a:srgbClr val="FF234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1524000" algn="l"/>
              </a:tabLst>
              <a:defRPr kumimoji="1" sz="2400">
                <a:solidFill>
                  <a:schemeClr val="tx1"/>
                </a:solidFill>
                <a:latin typeface="Times New Roman" charset="0"/>
              </a:defRPr>
            </a:lvl1pPr>
            <a:lvl2pPr>
              <a:tabLst>
                <a:tab pos="1524000" algn="l"/>
              </a:tabLst>
              <a:defRPr kumimoji="1" sz="2400">
                <a:solidFill>
                  <a:schemeClr val="tx1"/>
                </a:solidFill>
                <a:latin typeface="Times New Roman" charset="0"/>
              </a:defRPr>
            </a:lvl2pPr>
            <a:lvl3pPr>
              <a:tabLst>
                <a:tab pos="1524000" algn="l"/>
              </a:tabLst>
              <a:defRPr kumimoji="1" sz="2400">
                <a:solidFill>
                  <a:schemeClr val="tx1"/>
                </a:solidFill>
                <a:latin typeface="Times New Roman" charset="0"/>
              </a:defRPr>
            </a:lvl3pPr>
            <a:lvl4pPr>
              <a:tabLst>
                <a:tab pos="1524000" algn="l"/>
              </a:tabLst>
              <a:defRPr kumimoji="1" sz="2400">
                <a:solidFill>
                  <a:schemeClr val="tx1"/>
                </a:solidFill>
                <a:latin typeface="Times New Roman" charset="0"/>
              </a:defRPr>
            </a:lvl4pPr>
            <a:lvl5pPr>
              <a:tabLst>
                <a:tab pos="1524000" algn="l"/>
              </a:tabLst>
              <a:defRPr kumimoji="1" sz="2400">
                <a:solidFill>
                  <a:schemeClr val="tx1"/>
                </a:solidFill>
                <a:latin typeface="Times New Roman" charset="0"/>
              </a:defRPr>
            </a:lvl5pPr>
            <a:lvl6pPr eaLnBrk="0" fontAlgn="base" hangingPunct="0">
              <a:spcBef>
                <a:spcPct val="0"/>
              </a:spcBef>
              <a:spcAft>
                <a:spcPct val="0"/>
              </a:spcAft>
              <a:tabLst>
                <a:tab pos="1524000" algn="l"/>
              </a:tabLst>
              <a:defRPr kumimoji="1" sz="2400">
                <a:solidFill>
                  <a:schemeClr val="tx1"/>
                </a:solidFill>
                <a:latin typeface="Times New Roman" charset="0"/>
              </a:defRPr>
            </a:lvl6pPr>
            <a:lvl7pPr eaLnBrk="0" fontAlgn="base" hangingPunct="0">
              <a:spcBef>
                <a:spcPct val="0"/>
              </a:spcBef>
              <a:spcAft>
                <a:spcPct val="0"/>
              </a:spcAft>
              <a:tabLst>
                <a:tab pos="1524000" algn="l"/>
              </a:tabLst>
              <a:defRPr kumimoji="1" sz="2400">
                <a:solidFill>
                  <a:schemeClr val="tx1"/>
                </a:solidFill>
                <a:latin typeface="Times New Roman" charset="0"/>
              </a:defRPr>
            </a:lvl7pPr>
            <a:lvl8pPr eaLnBrk="0" fontAlgn="base" hangingPunct="0">
              <a:spcBef>
                <a:spcPct val="0"/>
              </a:spcBef>
              <a:spcAft>
                <a:spcPct val="0"/>
              </a:spcAft>
              <a:tabLst>
                <a:tab pos="1524000" algn="l"/>
              </a:tabLst>
              <a:defRPr kumimoji="1" sz="2400">
                <a:solidFill>
                  <a:schemeClr val="tx1"/>
                </a:solidFill>
                <a:latin typeface="Times New Roman" charset="0"/>
              </a:defRPr>
            </a:lvl8pPr>
            <a:lvl9pPr eaLnBrk="0" fontAlgn="base" hangingPunct="0">
              <a:spcBef>
                <a:spcPct val="0"/>
              </a:spcBef>
              <a:spcAft>
                <a:spcPct val="0"/>
              </a:spcAft>
              <a:tabLst>
                <a:tab pos="1524000" algn="l"/>
              </a:tabLst>
              <a:defRPr kumimoji="1" sz="2400">
                <a:solidFill>
                  <a:schemeClr val="tx1"/>
                </a:solidFill>
                <a:latin typeface="Times New Roman" charset="0"/>
              </a:defRPr>
            </a:lvl9pPr>
          </a:lstStyle>
          <a:p>
            <a:r>
              <a:rPr lang="fr-FR" altLang="x-none" sz="1800">
                <a:solidFill>
                  <a:srgbClr val="FFFF4F"/>
                </a:solidFill>
                <a:latin typeface="Arial" charset="0"/>
                <a:ea typeface=""/>
              </a:rPr>
              <a:t>// Homère :	— guerrier + marin ;</a:t>
            </a:r>
          </a:p>
          <a:p>
            <a:r>
              <a:rPr lang="fr-FR" altLang="x-none" sz="1800">
                <a:solidFill>
                  <a:srgbClr val="FFFF4F"/>
                </a:solidFill>
                <a:latin typeface="Arial" charset="0"/>
                <a:ea typeface=""/>
              </a:rPr>
              <a:t>	— dieux et hommes ;</a:t>
            </a:r>
            <a:endParaRPr lang="fr-FR" altLang="x-none">
              <a:solidFill>
                <a:srgbClr val="FFFF4F"/>
              </a:solidFill>
              <a:latin typeface="Arial" charset="0"/>
              <a:ea typeface=""/>
            </a:endParaRPr>
          </a:p>
        </p:txBody>
      </p:sp>
      <p:sp>
        <p:nvSpPr>
          <p:cNvPr id="111637" name="Text Box 21"/>
          <p:cNvSpPr txBox="1">
            <a:spLocks noChangeArrowheads="1"/>
          </p:cNvSpPr>
          <p:nvPr/>
        </p:nvSpPr>
        <p:spPr bwMode="auto">
          <a:xfrm>
            <a:off x="2971800" y="5526088"/>
            <a:ext cx="5715000" cy="923330"/>
          </a:xfrm>
          <a:prstGeom prst="rect">
            <a:avLst/>
          </a:prstGeom>
          <a:solidFill>
            <a:srgbClr val="FF234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tabLst>
                <a:tab pos="1524000" algn="l"/>
              </a:tabLst>
              <a:defRPr kumimoji="1" sz="2400">
                <a:solidFill>
                  <a:schemeClr val="tx1"/>
                </a:solidFill>
                <a:latin typeface="Times New Roman" charset="0"/>
              </a:defRPr>
            </a:lvl1pPr>
            <a:lvl2pPr>
              <a:tabLst>
                <a:tab pos="1524000" algn="l"/>
              </a:tabLst>
              <a:defRPr kumimoji="1" sz="2400">
                <a:solidFill>
                  <a:schemeClr val="tx1"/>
                </a:solidFill>
                <a:latin typeface="Times New Roman" charset="0"/>
              </a:defRPr>
            </a:lvl2pPr>
            <a:lvl3pPr>
              <a:tabLst>
                <a:tab pos="1524000" algn="l"/>
              </a:tabLst>
              <a:defRPr kumimoji="1" sz="2400">
                <a:solidFill>
                  <a:schemeClr val="tx1"/>
                </a:solidFill>
                <a:latin typeface="Times New Roman" charset="0"/>
              </a:defRPr>
            </a:lvl3pPr>
            <a:lvl4pPr>
              <a:tabLst>
                <a:tab pos="1524000" algn="l"/>
              </a:tabLst>
              <a:defRPr kumimoji="1" sz="2400">
                <a:solidFill>
                  <a:schemeClr val="tx1"/>
                </a:solidFill>
                <a:latin typeface="Times New Roman" charset="0"/>
              </a:defRPr>
            </a:lvl4pPr>
            <a:lvl5pPr>
              <a:tabLst>
                <a:tab pos="1524000" algn="l"/>
              </a:tabLst>
              <a:defRPr kumimoji="1" sz="2400">
                <a:solidFill>
                  <a:schemeClr val="tx1"/>
                </a:solidFill>
                <a:latin typeface="Times New Roman" charset="0"/>
              </a:defRPr>
            </a:lvl5pPr>
            <a:lvl6pPr eaLnBrk="0" fontAlgn="base" hangingPunct="0">
              <a:spcBef>
                <a:spcPct val="0"/>
              </a:spcBef>
              <a:spcAft>
                <a:spcPct val="0"/>
              </a:spcAft>
              <a:tabLst>
                <a:tab pos="1524000" algn="l"/>
              </a:tabLst>
              <a:defRPr kumimoji="1" sz="2400">
                <a:solidFill>
                  <a:schemeClr val="tx1"/>
                </a:solidFill>
                <a:latin typeface="Times New Roman" charset="0"/>
              </a:defRPr>
            </a:lvl6pPr>
            <a:lvl7pPr eaLnBrk="0" fontAlgn="base" hangingPunct="0">
              <a:spcBef>
                <a:spcPct val="0"/>
              </a:spcBef>
              <a:spcAft>
                <a:spcPct val="0"/>
              </a:spcAft>
              <a:tabLst>
                <a:tab pos="1524000" algn="l"/>
              </a:tabLst>
              <a:defRPr kumimoji="1" sz="2400">
                <a:solidFill>
                  <a:schemeClr val="tx1"/>
                </a:solidFill>
                <a:latin typeface="Times New Roman" charset="0"/>
              </a:defRPr>
            </a:lvl7pPr>
            <a:lvl8pPr eaLnBrk="0" fontAlgn="base" hangingPunct="0">
              <a:spcBef>
                <a:spcPct val="0"/>
              </a:spcBef>
              <a:spcAft>
                <a:spcPct val="0"/>
              </a:spcAft>
              <a:tabLst>
                <a:tab pos="1524000" algn="l"/>
              </a:tabLst>
              <a:defRPr kumimoji="1" sz="2400">
                <a:solidFill>
                  <a:schemeClr val="tx1"/>
                </a:solidFill>
                <a:latin typeface="Times New Roman" charset="0"/>
              </a:defRPr>
            </a:lvl8pPr>
            <a:lvl9pPr eaLnBrk="0" fontAlgn="base" hangingPunct="0">
              <a:spcBef>
                <a:spcPct val="0"/>
              </a:spcBef>
              <a:spcAft>
                <a:spcPct val="0"/>
              </a:spcAft>
              <a:tabLst>
                <a:tab pos="1524000" algn="l"/>
              </a:tabLst>
              <a:defRPr kumimoji="1" sz="2400">
                <a:solidFill>
                  <a:schemeClr val="tx1"/>
                </a:solidFill>
                <a:latin typeface="Times New Roman" charset="0"/>
              </a:defRPr>
            </a:lvl9pPr>
          </a:lstStyle>
          <a:p>
            <a:r>
              <a:rPr lang="fr-FR" altLang="x-none" sz="1800" dirty="0">
                <a:solidFill>
                  <a:srgbClr val="FFFF4F"/>
                </a:solidFill>
                <a:latin typeface="Arial" charset="0"/>
                <a:ea typeface=""/>
              </a:rPr>
              <a:t>&gt;&lt; Homère :	— intériorisation et lyrisme ;</a:t>
            </a:r>
          </a:p>
          <a:p>
            <a:r>
              <a:rPr lang="fr-FR" altLang="x-none" sz="1800" dirty="0">
                <a:solidFill>
                  <a:srgbClr val="FFFF4F"/>
                </a:solidFill>
                <a:latin typeface="Arial" charset="0"/>
                <a:ea typeface=""/>
              </a:rPr>
              <a:t>	— initiation ;</a:t>
            </a:r>
          </a:p>
          <a:p>
            <a:r>
              <a:rPr lang="fr-FR" altLang="x-none" sz="1800" dirty="0">
                <a:solidFill>
                  <a:srgbClr val="FFFF4F"/>
                </a:solidFill>
                <a:latin typeface="Arial" charset="0"/>
                <a:ea typeface=""/>
              </a:rPr>
              <a:t>	— </a:t>
            </a:r>
            <a:r>
              <a:rPr lang="fr-FR" altLang="x-none" sz="1800" dirty="0" smtClean="0">
                <a:solidFill>
                  <a:srgbClr val="FFFF4F"/>
                </a:solidFill>
                <a:latin typeface="Arial" charset="0"/>
                <a:ea typeface=""/>
              </a:rPr>
              <a:t>valeurs collectives et </a:t>
            </a:r>
            <a:r>
              <a:rPr lang="fr-FR" altLang="x-none" sz="1800" i="1" dirty="0" err="1">
                <a:solidFill>
                  <a:srgbClr val="FFFF4F"/>
                </a:solidFill>
                <a:latin typeface="Arial" charset="0"/>
                <a:ea typeface=""/>
              </a:rPr>
              <a:t>humanitas</a:t>
            </a:r>
            <a:r>
              <a:rPr lang="fr-FR" altLang="x-none" sz="1800" i="1" dirty="0">
                <a:solidFill>
                  <a:srgbClr val="FFFF4F"/>
                </a:solidFill>
                <a:latin typeface="Arial" charset="0"/>
                <a:ea typeface=""/>
              </a:rPr>
              <a:t> ;</a:t>
            </a:r>
            <a:endParaRPr lang="fr-FR" altLang="x-none" dirty="0">
              <a:solidFill>
                <a:srgbClr val="FFFF4F"/>
              </a:solidFill>
              <a:latin typeface="Arial" charset="0"/>
              <a:ea typeface=""/>
            </a:endParaRPr>
          </a:p>
        </p:txBody>
      </p:sp>
      <p:sp>
        <p:nvSpPr>
          <p:cNvPr id="111638" name="Text Box 22"/>
          <p:cNvSpPr txBox="1">
            <a:spLocks noChangeArrowheads="1"/>
          </p:cNvSpPr>
          <p:nvPr/>
        </p:nvSpPr>
        <p:spPr bwMode="auto">
          <a:xfrm>
            <a:off x="304800" y="5068888"/>
            <a:ext cx="25241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kumimoji="1" lang="fr-FR" altLang="x-none">
                <a:solidFill>
                  <a:srgbClr val="FFFFFF"/>
                </a:solidFill>
                <a:latin typeface="Arial" charset="0"/>
                <a:ea typeface=""/>
              </a:rPr>
              <a:t>Mais… le dernier</a:t>
            </a:r>
          </a:p>
          <a:p>
            <a:r>
              <a:rPr kumimoji="1" lang="fr-FR" altLang="x-none">
                <a:solidFill>
                  <a:srgbClr val="FFFFFF"/>
                </a:solidFill>
                <a:latin typeface="Arial" charset="0"/>
                <a:ea typeface=""/>
              </a:rPr>
              <a:t>vers de l’</a:t>
            </a:r>
            <a:r>
              <a:rPr kumimoji="1" lang="fr-FR" altLang="x-none" i="1">
                <a:solidFill>
                  <a:srgbClr val="FFFFFF"/>
                </a:solidFill>
                <a:latin typeface="Arial" charset="0"/>
                <a:ea typeface=""/>
              </a:rPr>
              <a:t>Énéide !</a:t>
            </a:r>
            <a:endParaRPr kumimoji="1" lang="fr-FR" altLang="x-none">
              <a:solidFill>
                <a:srgbClr val="009999"/>
              </a:solidFill>
              <a:latin typeface="Arial" charset="0"/>
              <a:ea typeface=""/>
            </a:endParaRPr>
          </a:p>
        </p:txBody>
      </p:sp>
      <p:sp>
        <p:nvSpPr>
          <p:cNvPr id="111639" name="Oval 23"/>
          <p:cNvSpPr>
            <a:spLocks noChangeArrowheads="1"/>
          </p:cNvSpPr>
          <p:nvPr/>
        </p:nvSpPr>
        <p:spPr bwMode="auto">
          <a:xfrm>
            <a:off x="1219200" y="4398854"/>
            <a:ext cx="6705600" cy="2057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kumimoji="1" lang="fr-FR">
              <a:solidFill>
                <a:srgbClr val="009999"/>
              </a:solidFill>
              <a:latin typeface="Arial" charset="0"/>
              <a:ea typeface=""/>
            </a:endParaRPr>
          </a:p>
        </p:txBody>
      </p:sp>
      <p:sp>
        <p:nvSpPr>
          <p:cNvPr id="111640" name="Text Box 24"/>
          <p:cNvSpPr txBox="1">
            <a:spLocks noChangeArrowheads="1"/>
          </p:cNvSpPr>
          <p:nvPr/>
        </p:nvSpPr>
        <p:spPr bwMode="auto">
          <a:xfrm>
            <a:off x="1676400" y="4724400"/>
            <a:ext cx="56388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kumimoji="1" lang="fr-FR" altLang="x-none" sz="1800" b="1" dirty="0">
                <a:solidFill>
                  <a:srgbClr val="FF2341"/>
                </a:solidFill>
                <a:latin typeface="Arial" charset="0"/>
                <a:ea typeface=""/>
              </a:rPr>
              <a:t>Le héros virgilien est un héros faillible, qui fait l’expérience de la culpabilité.</a:t>
            </a:r>
          </a:p>
          <a:p>
            <a:pPr algn="ctr"/>
            <a:r>
              <a:rPr kumimoji="1" lang="fr-FR" altLang="x-none" sz="1800" b="1" dirty="0">
                <a:solidFill>
                  <a:srgbClr val="FF2341"/>
                </a:solidFill>
                <a:latin typeface="Arial" charset="0"/>
                <a:ea typeface=""/>
              </a:rPr>
              <a:t>Dans l’</a:t>
            </a:r>
            <a:r>
              <a:rPr kumimoji="1" lang="fr-FR" altLang="x-none" sz="1800" b="1" i="1" dirty="0">
                <a:solidFill>
                  <a:srgbClr val="FF2341"/>
                </a:solidFill>
                <a:latin typeface="Arial" charset="0"/>
                <a:ea typeface=""/>
              </a:rPr>
              <a:t>Énéide, </a:t>
            </a:r>
            <a:r>
              <a:rPr kumimoji="1" lang="fr-FR" altLang="x-none" sz="1800" b="1" dirty="0">
                <a:solidFill>
                  <a:srgbClr val="FF2341"/>
                </a:solidFill>
                <a:latin typeface="Arial" charset="0"/>
                <a:ea typeface=""/>
              </a:rPr>
              <a:t>l’héroïsme n’est jamais acquis ;</a:t>
            </a:r>
          </a:p>
          <a:p>
            <a:pPr algn="ctr"/>
            <a:r>
              <a:rPr kumimoji="1" lang="fr-FR" altLang="x-none" sz="1800" b="1" dirty="0">
                <a:solidFill>
                  <a:srgbClr val="FF2341"/>
                </a:solidFill>
                <a:latin typeface="Arial" charset="0"/>
                <a:ea typeface=""/>
              </a:rPr>
              <a:t>il s’acquiert au terme d’une quête ;</a:t>
            </a:r>
          </a:p>
          <a:p>
            <a:pPr algn="ctr"/>
            <a:r>
              <a:rPr kumimoji="1" lang="fr-FR" altLang="x-none" sz="1800" b="1" dirty="0">
                <a:solidFill>
                  <a:srgbClr val="FF2341"/>
                </a:solidFill>
                <a:latin typeface="Arial" charset="0"/>
                <a:ea typeface=""/>
              </a:rPr>
              <a:t>il est une sagesse plus qu’un destin. </a:t>
            </a:r>
          </a:p>
        </p:txBody>
      </p:sp>
      <p:sp>
        <p:nvSpPr>
          <p:cNvPr id="14" name="Text Box 3"/>
          <p:cNvSpPr txBox="1">
            <a:spLocks noChangeArrowheads="1"/>
          </p:cNvSpPr>
          <p:nvPr/>
        </p:nvSpPr>
        <p:spPr bwMode="auto">
          <a:xfrm>
            <a:off x="179512" y="2009775"/>
            <a:ext cx="20762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1400" dirty="0">
                <a:solidFill>
                  <a:srgbClr val="FF0000"/>
                </a:solidFill>
                <a:latin typeface="Arial" charset="0"/>
              </a:rPr>
              <a:t>Paul-Augustin </a:t>
            </a:r>
            <a:r>
              <a:rPr kumimoji="1" lang="fr-FR" altLang="x-none" sz="1400" dirty="0" err="1">
                <a:solidFill>
                  <a:srgbClr val="FF0000"/>
                </a:solidFill>
                <a:latin typeface="Arial" charset="0"/>
              </a:rPr>
              <a:t>Deproost</a:t>
            </a:r>
            <a:endParaRPr kumimoji="1" lang="fr-FR" altLang="x-none" sz="1400" dirty="0">
              <a:solidFill>
                <a:srgbClr val="FF0000"/>
              </a:solidFill>
              <a:latin typeface="Arial" charset="0"/>
            </a:endParaRPr>
          </a:p>
          <a:p>
            <a:r>
              <a:rPr kumimoji="1" lang="fr-FR" altLang="x-none" sz="1400" dirty="0">
                <a:solidFill>
                  <a:srgbClr val="4E2FFA"/>
                </a:solidFill>
                <a:latin typeface="Arial" charset="0"/>
                <a:hlinkClick r:id="rId4"/>
              </a:rPr>
              <a:t>Héritages grec et latin</a:t>
            </a:r>
            <a:endParaRPr kumimoji="1" lang="fr-FR" altLang="x-none" sz="1400" dirty="0">
              <a:latin typeface="Arial" charset="0"/>
            </a:endParaRPr>
          </a:p>
        </p:txBody>
      </p:sp>
      <p:sp>
        <p:nvSpPr>
          <p:cNvPr id="15" name="AutoShape 7">
            <a:hlinkClick r:id="rId5" action="ppaction://hlinksldjump"/>
          </p:cNvPr>
          <p:cNvSpPr>
            <a:spLocks noChangeArrowheads="1"/>
          </p:cNvSpPr>
          <p:nvPr/>
        </p:nvSpPr>
        <p:spPr bwMode="auto">
          <a:xfrm>
            <a:off x="424031" y="498474"/>
            <a:ext cx="533400" cy="485775"/>
          </a:xfrm>
          <a:prstGeom prst="leftArrow">
            <a:avLst>
              <a:gd name="adj1" fmla="val 50000"/>
              <a:gd name="adj2" fmla="val 27451"/>
            </a:avLst>
          </a:prstGeom>
          <a:solidFill>
            <a:srgbClr val="FFF63D"/>
          </a:solidFill>
          <a:ln w="9525">
            <a:solidFill>
              <a:schemeClr val="bg2"/>
            </a:solidFill>
            <a:miter lim="800000"/>
            <a:headEnd/>
            <a:tailEnd/>
          </a:ln>
        </p:spPr>
        <p:txBody>
          <a:bodyPr wrap="none" anchor="ct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endParaRPr lang="x-none" altLang="x-none"/>
          </a:p>
        </p:txBody>
      </p:sp>
      <p:sp>
        <p:nvSpPr>
          <p:cNvPr id="16" name="Rectangle 2"/>
          <p:cNvSpPr>
            <a:spLocks noGrp="1" noChangeArrowheads="1"/>
          </p:cNvSpPr>
          <p:nvPr>
            <p:ph type="title"/>
          </p:nvPr>
        </p:nvSpPr>
        <p:spPr>
          <a:xfrm>
            <a:off x="6732240" y="498474"/>
            <a:ext cx="2514600" cy="609600"/>
          </a:xfrm>
          <a:noFill/>
        </p:spPr>
        <p:txBody>
          <a:bodyPr/>
          <a:lstStyle/>
          <a:p>
            <a:pPr eaLnBrk="1" hangingPunct="1"/>
            <a:r>
              <a:rPr lang="fr-FR" altLang="x-none">
                <a:solidFill>
                  <a:schemeClr val="bg1"/>
                </a:solidFill>
                <a:latin typeface="Arial" charset="0"/>
              </a:rPr>
              <a:t>Virgile</a:t>
            </a:r>
            <a:endParaRPr lang="fr-FR" altLang="x-none">
              <a:solidFill>
                <a:schemeClr val="bg1"/>
              </a:solidFill>
              <a:latin typeface="Charcoal" charset="0"/>
            </a:endParaRPr>
          </a:p>
        </p:txBody>
      </p:sp>
      <p:sp>
        <p:nvSpPr>
          <p:cNvPr id="17" name="Text Box 8"/>
          <p:cNvSpPr txBox="1">
            <a:spLocks noChangeArrowheads="1"/>
          </p:cNvSpPr>
          <p:nvPr/>
        </p:nvSpPr>
        <p:spPr bwMode="auto">
          <a:xfrm>
            <a:off x="903761" y="3676800"/>
            <a:ext cx="7772400" cy="36933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tabLst>
                <a:tab pos="2673350" algn="l"/>
                <a:tab pos="3906838" algn="l"/>
              </a:tabLst>
              <a:defRPr kumimoji="1" sz="2400">
                <a:solidFill>
                  <a:schemeClr val="tx1"/>
                </a:solidFill>
                <a:latin typeface="Times New Roman" charset="0"/>
              </a:defRPr>
            </a:lvl1pPr>
            <a:lvl2pPr>
              <a:tabLst>
                <a:tab pos="2673350" algn="l"/>
                <a:tab pos="3906838" algn="l"/>
              </a:tabLst>
              <a:defRPr kumimoji="1" sz="2400">
                <a:solidFill>
                  <a:schemeClr val="tx1"/>
                </a:solidFill>
                <a:latin typeface="Times New Roman" charset="0"/>
              </a:defRPr>
            </a:lvl2pPr>
            <a:lvl3pPr>
              <a:tabLst>
                <a:tab pos="2673350" algn="l"/>
                <a:tab pos="3906838" algn="l"/>
              </a:tabLst>
              <a:defRPr kumimoji="1" sz="2400">
                <a:solidFill>
                  <a:schemeClr val="tx1"/>
                </a:solidFill>
                <a:latin typeface="Times New Roman" charset="0"/>
              </a:defRPr>
            </a:lvl3pPr>
            <a:lvl4pPr>
              <a:tabLst>
                <a:tab pos="2673350" algn="l"/>
                <a:tab pos="3906838" algn="l"/>
              </a:tabLst>
              <a:defRPr kumimoji="1" sz="2400">
                <a:solidFill>
                  <a:schemeClr val="tx1"/>
                </a:solidFill>
                <a:latin typeface="Times New Roman" charset="0"/>
              </a:defRPr>
            </a:lvl4pPr>
            <a:lvl5pPr>
              <a:tabLst>
                <a:tab pos="2673350" algn="l"/>
                <a:tab pos="3906838" algn="l"/>
              </a:tabLst>
              <a:defRPr kumimoji="1" sz="2400">
                <a:solidFill>
                  <a:schemeClr val="tx1"/>
                </a:solidFill>
                <a:latin typeface="Times New Roman" charset="0"/>
              </a:defRPr>
            </a:lvl5pPr>
            <a:lvl6pPr eaLnBrk="0" fontAlgn="base" hangingPunct="0">
              <a:spcBef>
                <a:spcPct val="0"/>
              </a:spcBef>
              <a:spcAft>
                <a:spcPct val="0"/>
              </a:spcAft>
              <a:tabLst>
                <a:tab pos="2673350" algn="l"/>
                <a:tab pos="3906838" algn="l"/>
              </a:tabLst>
              <a:defRPr kumimoji="1" sz="2400">
                <a:solidFill>
                  <a:schemeClr val="tx1"/>
                </a:solidFill>
                <a:latin typeface="Times New Roman" charset="0"/>
              </a:defRPr>
            </a:lvl6pPr>
            <a:lvl7pPr eaLnBrk="0" fontAlgn="base" hangingPunct="0">
              <a:spcBef>
                <a:spcPct val="0"/>
              </a:spcBef>
              <a:spcAft>
                <a:spcPct val="0"/>
              </a:spcAft>
              <a:tabLst>
                <a:tab pos="2673350" algn="l"/>
                <a:tab pos="3906838" algn="l"/>
              </a:tabLst>
              <a:defRPr kumimoji="1" sz="2400">
                <a:solidFill>
                  <a:schemeClr val="tx1"/>
                </a:solidFill>
                <a:latin typeface="Times New Roman" charset="0"/>
              </a:defRPr>
            </a:lvl7pPr>
            <a:lvl8pPr eaLnBrk="0" fontAlgn="base" hangingPunct="0">
              <a:spcBef>
                <a:spcPct val="0"/>
              </a:spcBef>
              <a:spcAft>
                <a:spcPct val="0"/>
              </a:spcAft>
              <a:tabLst>
                <a:tab pos="2673350" algn="l"/>
                <a:tab pos="3906838" algn="l"/>
              </a:tabLst>
              <a:defRPr kumimoji="1" sz="2400">
                <a:solidFill>
                  <a:schemeClr val="tx1"/>
                </a:solidFill>
                <a:latin typeface="Times New Roman" charset="0"/>
              </a:defRPr>
            </a:lvl8pPr>
            <a:lvl9pPr eaLnBrk="0" fontAlgn="base" hangingPunct="0">
              <a:spcBef>
                <a:spcPct val="0"/>
              </a:spcBef>
              <a:spcAft>
                <a:spcPct val="0"/>
              </a:spcAft>
              <a:tabLst>
                <a:tab pos="2673350" algn="l"/>
                <a:tab pos="3906838" algn="l"/>
              </a:tabLst>
              <a:defRPr kumimoji="1" sz="2400">
                <a:solidFill>
                  <a:schemeClr val="tx1"/>
                </a:solidFill>
                <a:latin typeface="Times New Roman" charset="0"/>
              </a:defRPr>
            </a:lvl9pPr>
          </a:lstStyle>
          <a:p>
            <a:r>
              <a:rPr lang="fr-FR" altLang="x-none" sz="1800" b="1" dirty="0">
                <a:solidFill>
                  <a:srgbClr val="010000"/>
                </a:solidFill>
                <a:latin typeface="Arial" charset="0"/>
                <a:ea typeface=""/>
              </a:rPr>
              <a:t>— </a:t>
            </a:r>
            <a:r>
              <a:rPr lang="fr-FR" altLang="x-none" sz="1800" b="1" dirty="0" smtClean="0">
                <a:solidFill>
                  <a:srgbClr val="010000"/>
                </a:solidFill>
                <a:latin typeface="Arial" charset="0"/>
                <a:ea typeface=""/>
              </a:rPr>
              <a:t>le schéma narratif</a:t>
            </a:r>
            <a:endParaRPr lang="fr-FR" altLang="x-none" b="1" dirty="0">
              <a:solidFill>
                <a:srgbClr val="010000"/>
              </a:solidFill>
              <a:latin typeface="Arial" charset="0"/>
              <a:ea typeface=""/>
            </a:endParaRPr>
          </a:p>
        </p:txBody>
      </p:sp>
      <p:sp>
        <p:nvSpPr>
          <p:cNvPr id="18" name="Oval 23"/>
          <p:cNvSpPr>
            <a:spLocks noChangeArrowheads="1"/>
          </p:cNvSpPr>
          <p:nvPr/>
        </p:nvSpPr>
        <p:spPr bwMode="auto">
          <a:xfrm>
            <a:off x="1219200" y="1626236"/>
            <a:ext cx="6705600" cy="2057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19" name="Text Box 25"/>
          <p:cNvSpPr txBox="1">
            <a:spLocks noChangeArrowheads="1"/>
          </p:cNvSpPr>
          <p:nvPr/>
        </p:nvSpPr>
        <p:spPr bwMode="auto">
          <a:xfrm>
            <a:off x="1778000" y="2058036"/>
            <a:ext cx="56388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fr-FR" altLang="x-none" sz="1800" b="1" dirty="0">
                <a:solidFill>
                  <a:srgbClr val="FF2341"/>
                </a:solidFill>
                <a:latin typeface="+mn-lt"/>
              </a:rPr>
              <a:t>Contiguïté + reprise en miroir : l’</a:t>
            </a:r>
            <a:r>
              <a:rPr lang="fr-FR" altLang="x-none" sz="1800" b="1" i="1" dirty="0">
                <a:solidFill>
                  <a:srgbClr val="FF2341"/>
                </a:solidFill>
                <a:latin typeface="+mn-lt"/>
              </a:rPr>
              <a:t>Énéide </a:t>
            </a:r>
            <a:r>
              <a:rPr lang="fr-FR" altLang="x-none" sz="1800" b="1" dirty="0">
                <a:solidFill>
                  <a:srgbClr val="FF2341"/>
                </a:solidFill>
                <a:latin typeface="+mn-lt"/>
              </a:rPr>
              <a:t>donne un sens romain à la chute de Troie ; l’épopée virgilienne et l’histoire romaine sont un retournement de l’épopée homérique et de l’histoire grecque</a:t>
            </a:r>
          </a:p>
        </p:txBody>
      </p:sp>
    </p:spTree>
    <p:extLst>
      <p:ext uri="{BB962C8B-B14F-4D97-AF65-F5344CB8AC3E}">
        <p14:creationId xmlns:p14="http://schemas.microsoft.com/office/powerpoint/2010/main" val="27469958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111620"/>
                                        </p:tgtEl>
                                        <p:attrNameLst>
                                          <p:attrName>style.visibility</p:attrName>
                                        </p:attrNameLst>
                                      </p:cBhvr>
                                      <p:to>
                                        <p:strVal val="visible"/>
                                      </p:to>
                                    </p:set>
                                    <p:anim calcmode="lin" valueType="num">
                                      <p:cBhvr additive="base">
                                        <p:cTn id="7" dur="300" fill="hold"/>
                                        <p:tgtEl>
                                          <p:spTgt spid="111620"/>
                                        </p:tgtEl>
                                        <p:attrNameLst>
                                          <p:attrName>ppt_x</p:attrName>
                                        </p:attrNameLst>
                                      </p:cBhvr>
                                      <p:tavLst>
                                        <p:tav tm="0">
                                          <p:val>
                                            <p:strVal val="0-#ppt_w/2"/>
                                          </p:val>
                                        </p:tav>
                                        <p:tav tm="100000">
                                          <p:val>
                                            <p:strVal val="#ppt_x"/>
                                          </p:val>
                                        </p:tav>
                                      </p:tavLst>
                                    </p:anim>
                                    <p:anim calcmode="lin" valueType="num">
                                      <p:cBhvr additive="base">
                                        <p:cTn id="8" dur="300" fill="hold"/>
                                        <p:tgtEl>
                                          <p:spTgt spid="11162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dissolv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28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strVal val="4/3*#ppt_w"/>
                                          </p:val>
                                        </p:tav>
                                        <p:tav tm="100000">
                                          <p:val>
                                            <p:strVal val="#ppt_w"/>
                                          </p:val>
                                        </p:tav>
                                      </p:tavLst>
                                    </p:anim>
                                    <p:anim calcmode="lin" valueType="num">
                                      <p:cBhvr>
                                        <p:cTn id="24" dur="500" fill="hold"/>
                                        <p:tgtEl>
                                          <p:spTgt spid="19"/>
                                        </p:tgtEl>
                                        <p:attrNameLst>
                                          <p:attrName>ppt_h</p:attrName>
                                        </p:attrNameLst>
                                      </p:cBhvr>
                                      <p:tavLst>
                                        <p:tav tm="0">
                                          <p:val>
                                            <p:strVal val="4/3*#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11624"/>
                                        </p:tgtEl>
                                        <p:attrNameLst>
                                          <p:attrName>style.visibility</p:attrName>
                                        </p:attrNameLst>
                                      </p:cBhvr>
                                      <p:to>
                                        <p:strVal val="visible"/>
                                      </p:to>
                                    </p:set>
                                    <p:animEffect transition="in" filter="blinds(horizontal)">
                                      <p:cBhvr>
                                        <p:cTn id="29" dur="500"/>
                                        <p:tgtEl>
                                          <p:spTgt spid="111624"/>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5" fill="hold" grpId="0" nodeType="clickEffect">
                                  <p:stCondLst>
                                    <p:cond delay="0"/>
                                  </p:stCondLst>
                                  <p:childTnLst>
                                    <p:set>
                                      <p:cBhvr>
                                        <p:cTn id="33" dur="1" fill="hold">
                                          <p:stCondLst>
                                            <p:cond delay="0"/>
                                          </p:stCondLst>
                                        </p:cTn>
                                        <p:tgtEl>
                                          <p:spTgt spid="111636"/>
                                        </p:tgtEl>
                                        <p:attrNameLst>
                                          <p:attrName>style.visibility</p:attrName>
                                        </p:attrNameLst>
                                      </p:cBhvr>
                                      <p:to>
                                        <p:strVal val="visible"/>
                                      </p:to>
                                    </p:set>
                                    <p:animEffect transition="in" filter="blinds(vertical)">
                                      <p:cBhvr>
                                        <p:cTn id="34" dur="500"/>
                                        <p:tgtEl>
                                          <p:spTgt spid="111636"/>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5" fill="hold" grpId="0" nodeType="clickEffect">
                                  <p:stCondLst>
                                    <p:cond delay="0"/>
                                  </p:stCondLst>
                                  <p:childTnLst>
                                    <p:set>
                                      <p:cBhvr>
                                        <p:cTn id="38" dur="1" fill="hold">
                                          <p:stCondLst>
                                            <p:cond delay="0"/>
                                          </p:stCondLst>
                                        </p:cTn>
                                        <p:tgtEl>
                                          <p:spTgt spid="111637"/>
                                        </p:tgtEl>
                                        <p:attrNameLst>
                                          <p:attrName>style.visibility</p:attrName>
                                        </p:attrNameLst>
                                      </p:cBhvr>
                                      <p:to>
                                        <p:strVal val="visible"/>
                                      </p:to>
                                    </p:set>
                                    <p:animEffect transition="in" filter="blinds(vertical)">
                                      <p:cBhvr>
                                        <p:cTn id="39" dur="500"/>
                                        <p:tgtEl>
                                          <p:spTgt spid="111637"/>
                                        </p:tgtEl>
                                      </p:cBhvr>
                                    </p:animEffect>
                                  </p:childTnLst>
                                </p:cTn>
                              </p:par>
                            </p:childTnLst>
                          </p:cTn>
                        </p:par>
                      </p:childTnLst>
                    </p:cTn>
                  </p:par>
                  <p:par>
                    <p:cTn id="40" fill="hold">
                      <p:stCondLst>
                        <p:cond delay="indefinite"/>
                      </p:stCondLst>
                      <p:childTnLst>
                        <p:par>
                          <p:cTn id="41" fill="hold">
                            <p:stCondLst>
                              <p:cond delay="0"/>
                            </p:stCondLst>
                            <p:childTnLst>
                              <p:par>
                                <p:cTn id="42" presetID="7" presetClass="entr" presetSubtype="1" fill="hold" grpId="0" nodeType="clickEffect">
                                  <p:stCondLst>
                                    <p:cond delay="0"/>
                                  </p:stCondLst>
                                  <p:childTnLst>
                                    <p:set>
                                      <p:cBhvr>
                                        <p:cTn id="43" dur="1" fill="hold">
                                          <p:stCondLst>
                                            <p:cond delay="0"/>
                                          </p:stCondLst>
                                        </p:cTn>
                                        <p:tgtEl>
                                          <p:spTgt spid="111638"/>
                                        </p:tgtEl>
                                        <p:attrNameLst>
                                          <p:attrName>style.visibility</p:attrName>
                                        </p:attrNameLst>
                                      </p:cBhvr>
                                      <p:to>
                                        <p:strVal val="visible"/>
                                      </p:to>
                                    </p:set>
                                    <p:anim calcmode="lin" valueType="num">
                                      <p:cBhvr additive="base">
                                        <p:cTn id="44" dur="5000" fill="hold"/>
                                        <p:tgtEl>
                                          <p:spTgt spid="111638"/>
                                        </p:tgtEl>
                                        <p:attrNameLst>
                                          <p:attrName>ppt_x</p:attrName>
                                        </p:attrNameLst>
                                      </p:cBhvr>
                                      <p:tavLst>
                                        <p:tav tm="0">
                                          <p:val>
                                            <p:strVal val="#ppt_x"/>
                                          </p:val>
                                        </p:tav>
                                        <p:tav tm="100000">
                                          <p:val>
                                            <p:strVal val="#ppt_x"/>
                                          </p:val>
                                        </p:tav>
                                      </p:tavLst>
                                    </p:anim>
                                    <p:anim calcmode="lin" valueType="num">
                                      <p:cBhvr additive="base">
                                        <p:cTn id="45" dur="5000" fill="hold"/>
                                        <p:tgtEl>
                                          <p:spTgt spid="111638"/>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11639"/>
                                        </p:tgtEl>
                                        <p:attrNameLst>
                                          <p:attrName>style.visibility</p:attrName>
                                        </p:attrNameLst>
                                      </p:cBhvr>
                                      <p:to>
                                        <p:strVal val="visible"/>
                                      </p:to>
                                    </p:set>
                                    <p:animEffect transition="in" filter="dissolve">
                                      <p:cBhvr>
                                        <p:cTn id="50" dur="500"/>
                                        <p:tgtEl>
                                          <p:spTgt spid="111639"/>
                                        </p:tgtEl>
                                      </p:cBhvr>
                                    </p:animEffect>
                                  </p:childTnLst>
                                </p:cTn>
                              </p:par>
                            </p:childTnLst>
                          </p:cTn>
                        </p:par>
                      </p:childTnLst>
                    </p:cTn>
                  </p:par>
                  <p:par>
                    <p:cTn id="51" fill="hold">
                      <p:stCondLst>
                        <p:cond delay="indefinite"/>
                      </p:stCondLst>
                      <p:childTnLst>
                        <p:par>
                          <p:cTn id="52" fill="hold">
                            <p:stCondLst>
                              <p:cond delay="0"/>
                            </p:stCondLst>
                            <p:childTnLst>
                              <p:par>
                                <p:cTn id="53" presetID="23" presetClass="entr" presetSubtype="288" fill="hold" grpId="0" nodeType="clickEffect">
                                  <p:stCondLst>
                                    <p:cond delay="0"/>
                                  </p:stCondLst>
                                  <p:childTnLst>
                                    <p:set>
                                      <p:cBhvr>
                                        <p:cTn id="54" dur="1" fill="hold">
                                          <p:stCondLst>
                                            <p:cond delay="0"/>
                                          </p:stCondLst>
                                        </p:cTn>
                                        <p:tgtEl>
                                          <p:spTgt spid="111640"/>
                                        </p:tgtEl>
                                        <p:attrNameLst>
                                          <p:attrName>style.visibility</p:attrName>
                                        </p:attrNameLst>
                                      </p:cBhvr>
                                      <p:to>
                                        <p:strVal val="visible"/>
                                      </p:to>
                                    </p:set>
                                    <p:anim calcmode="lin" valueType="num">
                                      <p:cBhvr>
                                        <p:cTn id="55" dur="500" fill="hold"/>
                                        <p:tgtEl>
                                          <p:spTgt spid="111640"/>
                                        </p:tgtEl>
                                        <p:attrNameLst>
                                          <p:attrName>ppt_w</p:attrName>
                                        </p:attrNameLst>
                                      </p:cBhvr>
                                      <p:tavLst>
                                        <p:tav tm="0">
                                          <p:val>
                                            <p:strVal val="4/3*#ppt_w"/>
                                          </p:val>
                                        </p:tav>
                                        <p:tav tm="100000">
                                          <p:val>
                                            <p:strVal val="#ppt_w"/>
                                          </p:val>
                                        </p:tav>
                                      </p:tavLst>
                                    </p:anim>
                                    <p:anim calcmode="lin" valueType="num">
                                      <p:cBhvr>
                                        <p:cTn id="56" dur="500" fill="hold"/>
                                        <p:tgtEl>
                                          <p:spTgt spid="111640"/>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animBg="1" autoUpdateAnimBg="0"/>
      <p:bldP spid="111624" grpId="0" animBg="1" autoUpdateAnimBg="0"/>
      <p:bldP spid="111636" grpId="0" animBg="1" autoUpdateAnimBg="0"/>
      <p:bldP spid="111637" grpId="0" animBg="1" autoUpdateAnimBg="0"/>
      <p:bldP spid="111638" grpId="0" autoUpdateAnimBg="0"/>
      <p:bldP spid="111639" grpId="0" animBg="1"/>
      <p:bldP spid="111640" grpId="0" autoUpdateAnimBg="0"/>
      <p:bldP spid="17" grpId="0" animBg="1" autoUpdateAnimBg="0"/>
      <p:bldP spid="18" grpId="0" animBg="1"/>
      <p:bldP spid="19"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238500" y="685800"/>
            <a:ext cx="2514600" cy="609600"/>
          </a:xfrm>
          <a:noFill/>
        </p:spPr>
        <p:txBody>
          <a:bodyPr/>
          <a:lstStyle/>
          <a:p>
            <a:pPr eaLnBrk="1" hangingPunct="1"/>
            <a:r>
              <a:rPr lang="fr-FR" altLang="x-none">
                <a:solidFill>
                  <a:schemeClr val="tx1"/>
                </a:solidFill>
                <a:latin typeface="Arial" charset="0"/>
              </a:rPr>
              <a:t>Horace</a:t>
            </a:r>
            <a:endParaRPr lang="fr-FR" altLang="x-none">
              <a:solidFill>
                <a:schemeClr val="tx1"/>
              </a:solidFill>
              <a:latin typeface="Charcoal" charset="0"/>
            </a:endParaRPr>
          </a:p>
        </p:txBody>
      </p:sp>
      <p:sp>
        <p:nvSpPr>
          <p:cNvPr id="34819" name="Text Box 3"/>
          <p:cNvSpPr txBox="1">
            <a:spLocks noChangeArrowheads="1"/>
          </p:cNvSpPr>
          <p:nvPr/>
        </p:nvSpPr>
        <p:spPr bwMode="auto">
          <a:xfrm>
            <a:off x="6858000" y="6096000"/>
            <a:ext cx="20621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1400">
                <a:solidFill>
                  <a:srgbClr val="4E2FFA"/>
                </a:solidFill>
                <a:latin typeface="Arial" charset="0"/>
              </a:rPr>
              <a:t>Paul-Augustin Deproost</a:t>
            </a:r>
          </a:p>
          <a:p>
            <a:r>
              <a:rPr kumimoji="1" lang="fr-FR" altLang="x-none" sz="1400">
                <a:solidFill>
                  <a:srgbClr val="4E2FFA"/>
                </a:solidFill>
                <a:latin typeface="Arial" charset="0"/>
                <a:hlinkClick r:id="rId4"/>
              </a:rPr>
              <a:t>Héritages grec et latin</a:t>
            </a:r>
            <a:endParaRPr kumimoji="1" lang="fr-FR" altLang="x-none" sz="1400">
              <a:latin typeface="Arial" charset="0"/>
            </a:endParaRPr>
          </a:p>
        </p:txBody>
      </p:sp>
      <p:sp>
        <p:nvSpPr>
          <p:cNvPr id="12292" name="Text Box 4" descr="Bouquet"/>
          <p:cNvSpPr txBox="1">
            <a:spLocks noChangeArrowheads="1"/>
          </p:cNvSpPr>
          <p:nvPr/>
        </p:nvSpPr>
        <p:spPr bwMode="auto">
          <a:xfrm>
            <a:off x="304800" y="1600200"/>
            <a:ext cx="7975600" cy="822325"/>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b="1">
                <a:solidFill>
                  <a:srgbClr val="4E2FFA"/>
                </a:solidFill>
                <a:latin typeface="Arial" charset="0"/>
              </a:rPr>
              <a:t>« Ordo lucidus »: la théorie du classicisme augustéen</a:t>
            </a:r>
          </a:p>
          <a:p>
            <a:r>
              <a:rPr kumimoji="1" lang="fr-FR" altLang="x-none" b="1">
                <a:solidFill>
                  <a:srgbClr val="4E2FFA"/>
                </a:solidFill>
                <a:latin typeface="Arial" charset="0"/>
              </a:rPr>
              <a:t>dans l’</a:t>
            </a:r>
            <a:r>
              <a:rPr kumimoji="1" lang="fr-FR" altLang="x-none" b="1" i="1">
                <a:solidFill>
                  <a:srgbClr val="4E2FFA"/>
                </a:solidFill>
                <a:latin typeface="Arial" charset="0"/>
              </a:rPr>
              <a:t>Art poétique </a:t>
            </a:r>
            <a:endParaRPr kumimoji="1" lang="fr-FR" altLang="x-none" b="1">
              <a:solidFill>
                <a:schemeClr val="bg1"/>
              </a:solidFill>
              <a:latin typeface="Arial" charset="0"/>
            </a:endParaRPr>
          </a:p>
        </p:txBody>
      </p:sp>
      <p:sp>
        <p:nvSpPr>
          <p:cNvPr id="12293" name="Text Box 5" descr="Papier de soie bleu"/>
          <p:cNvSpPr txBox="1">
            <a:spLocks noChangeArrowheads="1"/>
          </p:cNvSpPr>
          <p:nvPr/>
        </p:nvSpPr>
        <p:spPr bwMode="auto">
          <a:xfrm>
            <a:off x="304800" y="3810000"/>
            <a:ext cx="8458200" cy="2678113"/>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b="1" i="1">
                <a:solidFill>
                  <a:srgbClr val="0C34FA"/>
                </a:solidFill>
                <a:latin typeface="Arial" charset="0"/>
              </a:rPr>
              <a:t>La sagesse d’Horace:</a:t>
            </a:r>
          </a:p>
          <a:p>
            <a:pPr lvl="1"/>
            <a:r>
              <a:rPr kumimoji="1" lang="fr-FR" altLang="x-none" b="1">
                <a:solidFill>
                  <a:srgbClr val="0C34FA"/>
                </a:solidFill>
                <a:latin typeface="Arial" charset="0"/>
              </a:rPr>
              <a:t>— « La juste mesure vaut de l’or »: </a:t>
            </a:r>
            <a:r>
              <a:rPr kumimoji="1" lang="fr-FR" altLang="x-none" b="1" i="1">
                <a:solidFill>
                  <a:srgbClr val="0C34FA"/>
                </a:solidFill>
                <a:latin typeface="Arial" charset="0"/>
              </a:rPr>
              <a:t>aurea mediocritas</a:t>
            </a:r>
          </a:p>
          <a:p>
            <a:pPr lvl="1"/>
            <a:r>
              <a:rPr kumimoji="1" lang="fr-FR" altLang="x-none" b="1">
                <a:solidFill>
                  <a:srgbClr val="0C34FA"/>
                </a:solidFill>
                <a:latin typeface="Arial" charset="0"/>
              </a:rPr>
              <a:t>— La poésie de l’instant: </a:t>
            </a:r>
            <a:r>
              <a:rPr kumimoji="1" lang="fr-FR" altLang="x-none" b="1" i="1">
                <a:solidFill>
                  <a:srgbClr val="0C34FA"/>
                </a:solidFill>
                <a:latin typeface="Arial" charset="0"/>
              </a:rPr>
              <a:t>carpe diem</a:t>
            </a:r>
            <a:endParaRPr kumimoji="1" lang="fr-FR" altLang="x-none" b="1">
              <a:solidFill>
                <a:srgbClr val="0C34FA"/>
              </a:solidFill>
              <a:latin typeface="Arial" charset="0"/>
            </a:endParaRPr>
          </a:p>
          <a:p>
            <a:pPr lvl="1"/>
            <a:r>
              <a:rPr kumimoji="1" lang="fr-FR" altLang="x-none" b="1">
                <a:solidFill>
                  <a:srgbClr val="0C34FA"/>
                </a:solidFill>
                <a:latin typeface="Arial" charset="0"/>
              </a:rPr>
              <a:t>— Le poète et l’immortalité:</a:t>
            </a:r>
            <a:r>
              <a:rPr kumimoji="1" lang="fr-FR" altLang="x-none" b="1" i="1">
                <a:solidFill>
                  <a:srgbClr val="0C34FA"/>
                </a:solidFill>
                <a:latin typeface="Arial" charset="0"/>
              </a:rPr>
              <a:t> exegi monumentum</a:t>
            </a:r>
            <a:endParaRPr kumimoji="1" lang="fr-FR" altLang="x-none" b="1">
              <a:solidFill>
                <a:srgbClr val="0C34FA"/>
              </a:solidFill>
              <a:latin typeface="Arial" charset="0"/>
            </a:endParaRPr>
          </a:p>
          <a:p>
            <a:pPr lvl="1"/>
            <a:r>
              <a:rPr kumimoji="1" lang="fr-FR" altLang="x-none" b="1" i="1">
                <a:solidFill>
                  <a:srgbClr val="0C34FA"/>
                </a:solidFill>
                <a:latin typeface="Arial" charset="0"/>
              </a:rPr>
              <a:t>—</a:t>
            </a:r>
            <a:r>
              <a:rPr kumimoji="1" lang="fr-FR" altLang="x-none" b="1">
                <a:solidFill>
                  <a:srgbClr val="0C34FA"/>
                </a:solidFill>
                <a:latin typeface="Arial" charset="0"/>
              </a:rPr>
              <a:t> Le chantre de la grandeur d’Auguste:</a:t>
            </a:r>
          </a:p>
          <a:p>
            <a:pPr lvl="1"/>
            <a:r>
              <a:rPr kumimoji="1" lang="fr-FR" altLang="x-none" b="1">
                <a:solidFill>
                  <a:srgbClr val="0C34FA"/>
                </a:solidFill>
                <a:latin typeface="Arial" charset="0"/>
              </a:rPr>
              <a:t>les 6 « Odes romaines » du livre III</a:t>
            </a:r>
            <a:endParaRPr kumimoji="1" lang="fr-FR" altLang="x-none" b="1" i="1">
              <a:solidFill>
                <a:srgbClr val="0C34FA"/>
              </a:solidFill>
              <a:latin typeface="Arial" charset="0"/>
            </a:endParaRPr>
          </a:p>
          <a:p>
            <a:pPr lvl="1"/>
            <a:endParaRPr kumimoji="1" lang="fr-FR" altLang="x-none" b="1">
              <a:solidFill>
                <a:schemeClr val="bg1"/>
              </a:solidFill>
              <a:latin typeface="Arial" charset="0"/>
            </a:endParaRPr>
          </a:p>
        </p:txBody>
      </p:sp>
      <p:sp>
        <p:nvSpPr>
          <p:cNvPr id="12294" name="Text Box 6" descr="Papier de soie bleu"/>
          <p:cNvSpPr txBox="1">
            <a:spLocks noChangeArrowheads="1"/>
          </p:cNvSpPr>
          <p:nvPr/>
        </p:nvSpPr>
        <p:spPr bwMode="auto">
          <a:xfrm>
            <a:off x="304800" y="2971800"/>
            <a:ext cx="7129463" cy="457200"/>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b="1">
                <a:solidFill>
                  <a:srgbClr val="0C34FA"/>
                </a:solidFill>
                <a:latin typeface="Arial" charset="0"/>
              </a:rPr>
              <a:t>Les </a:t>
            </a:r>
            <a:r>
              <a:rPr kumimoji="1" lang="fr-FR" altLang="x-none" b="1" i="1">
                <a:solidFill>
                  <a:srgbClr val="0C34FA"/>
                </a:solidFill>
                <a:latin typeface="Arial" charset="0"/>
              </a:rPr>
              <a:t>Odes:</a:t>
            </a:r>
            <a:r>
              <a:rPr kumimoji="1" lang="fr-FR" altLang="x-none" b="1">
                <a:solidFill>
                  <a:srgbClr val="0C34FA"/>
                </a:solidFill>
                <a:latin typeface="Arial" charset="0"/>
              </a:rPr>
              <a:t> sagesse romaine et raffinement grec</a:t>
            </a:r>
            <a:r>
              <a:rPr kumimoji="1" lang="fr-FR" altLang="x-none" b="1">
                <a:solidFill>
                  <a:srgbClr val="FFED1C"/>
                </a:solidFill>
                <a:latin typeface="Arial" charset="0"/>
              </a:rPr>
              <a:t> </a:t>
            </a:r>
            <a:endParaRPr kumimoji="1" lang="fr-FR" altLang="x-none" b="1">
              <a:solidFill>
                <a:schemeClr val="bg1"/>
              </a:solidFill>
              <a:latin typeface="Arial" charset="0"/>
            </a:endParaRPr>
          </a:p>
        </p:txBody>
      </p:sp>
      <p:sp>
        <p:nvSpPr>
          <p:cNvPr id="34823" name="AutoShape 7">
            <a:hlinkClick r:id="rId7" action="ppaction://hlinksldjump"/>
          </p:cNvPr>
          <p:cNvSpPr>
            <a:spLocks noChangeArrowheads="1"/>
          </p:cNvSpPr>
          <p:nvPr/>
        </p:nvSpPr>
        <p:spPr bwMode="auto">
          <a:xfrm>
            <a:off x="228600" y="1371600"/>
            <a:ext cx="533400" cy="485775"/>
          </a:xfrm>
          <a:prstGeom prst="leftArrow">
            <a:avLst>
              <a:gd name="adj1" fmla="val 50000"/>
              <a:gd name="adj2" fmla="val 27451"/>
            </a:avLst>
          </a:prstGeom>
          <a:solidFill>
            <a:srgbClr val="FFF63D"/>
          </a:solidFill>
          <a:ln w="9525">
            <a:solidFill>
              <a:schemeClr val="bg2"/>
            </a:solidFill>
            <a:miter lim="800000"/>
            <a:headEnd/>
            <a:tailEnd/>
          </a:ln>
        </p:spPr>
        <p:txBody>
          <a:bodyPr wrap="none" anchor="ct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endParaRPr lang="x-none" altLang="x-none"/>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12292"/>
                                        </p:tgtEl>
                                        <p:attrNameLst>
                                          <p:attrName>style.visibility</p:attrName>
                                        </p:attrNameLst>
                                      </p:cBhvr>
                                      <p:to>
                                        <p:strVal val="visible"/>
                                      </p:to>
                                    </p:set>
                                    <p:animEffect transition="in" filter="wipe(left)">
                                      <p:cBhvr>
                                        <p:cTn id="7" dur="300"/>
                                        <p:tgtEl>
                                          <p:spTgt spid="12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iterate type="wd">
                                    <p:tmPct val="100000"/>
                                  </p:iterate>
                                  <p:childTnLst>
                                    <p:set>
                                      <p:cBhvr>
                                        <p:cTn id="11" dur="1" fill="hold">
                                          <p:stCondLst>
                                            <p:cond delay="0"/>
                                          </p:stCondLst>
                                        </p:cTn>
                                        <p:tgtEl>
                                          <p:spTgt spid="12294"/>
                                        </p:tgtEl>
                                        <p:attrNameLst>
                                          <p:attrName>style.visibility</p:attrName>
                                        </p:attrNameLst>
                                      </p:cBhvr>
                                      <p:to>
                                        <p:strVal val="visible"/>
                                      </p:to>
                                    </p:set>
                                    <p:animEffect transition="in" filter="wipe(right)">
                                      <p:cBhvr>
                                        <p:cTn id="12" dur="300"/>
                                        <p:tgtEl>
                                          <p:spTgt spid="122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iterate type="wd">
                                    <p:tmPct val="100000"/>
                                  </p:iterate>
                                  <p:childTnLst>
                                    <p:set>
                                      <p:cBhvr>
                                        <p:cTn id="16" dur="1" fill="hold">
                                          <p:stCondLst>
                                            <p:cond delay="0"/>
                                          </p:stCondLst>
                                        </p:cTn>
                                        <p:tgtEl>
                                          <p:spTgt spid="12293"/>
                                        </p:tgtEl>
                                        <p:attrNameLst>
                                          <p:attrName>style.visibility</p:attrName>
                                        </p:attrNameLst>
                                      </p:cBhvr>
                                      <p:to>
                                        <p:strVal val="visible"/>
                                      </p:to>
                                    </p:set>
                                    <p:animEffect transition="in" filter="wipe(left)">
                                      <p:cBhvr>
                                        <p:cTn id="17" dur="3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autoUpdateAnimBg="0"/>
      <p:bldP spid="12293" grpId="0" animBg="1" autoUpdateAnimBg="0"/>
      <p:bldP spid="12294"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238500" y="685800"/>
            <a:ext cx="2514600" cy="609600"/>
          </a:xfrm>
          <a:noFill/>
        </p:spPr>
        <p:txBody>
          <a:bodyPr/>
          <a:lstStyle/>
          <a:p>
            <a:pPr eaLnBrk="1" hangingPunct="1"/>
            <a:r>
              <a:rPr lang="fr-FR" altLang="x-none" b="1">
                <a:solidFill>
                  <a:schemeClr val="tx1"/>
                </a:solidFill>
                <a:latin typeface="Arial" charset="0"/>
              </a:rPr>
              <a:t>Horace</a:t>
            </a:r>
            <a:endParaRPr lang="fr-FR" altLang="x-none">
              <a:solidFill>
                <a:schemeClr val="bg1"/>
              </a:solidFill>
              <a:latin typeface="Charcoal" charset="0"/>
            </a:endParaRPr>
          </a:p>
        </p:txBody>
      </p:sp>
      <p:sp>
        <p:nvSpPr>
          <p:cNvPr id="36867" name="Text Box 3"/>
          <p:cNvSpPr txBox="1">
            <a:spLocks noChangeArrowheads="1"/>
          </p:cNvSpPr>
          <p:nvPr/>
        </p:nvSpPr>
        <p:spPr bwMode="auto">
          <a:xfrm>
            <a:off x="6858000" y="6096000"/>
            <a:ext cx="20621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1400">
                <a:solidFill>
                  <a:srgbClr val="4E2FFA"/>
                </a:solidFill>
                <a:latin typeface="Arial" charset="0"/>
              </a:rPr>
              <a:t>Paul-Augustin Deproost</a:t>
            </a:r>
          </a:p>
          <a:p>
            <a:r>
              <a:rPr kumimoji="1" lang="fr-FR" altLang="x-none" sz="1400">
                <a:solidFill>
                  <a:srgbClr val="4E2FFA"/>
                </a:solidFill>
                <a:latin typeface="Arial" charset="0"/>
                <a:hlinkClick r:id="rId6"/>
              </a:rPr>
              <a:t>Héritages grec et latin</a:t>
            </a:r>
            <a:endParaRPr kumimoji="1" lang="fr-FR" altLang="x-none" sz="1400">
              <a:latin typeface="Arial" charset="0"/>
            </a:endParaRPr>
          </a:p>
        </p:txBody>
      </p:sp>
      <p:sp>
        <p:nvSpPr>
          <p:cNvPr id="36868" name="AutoShape 5">
            <a:hlinkClick r:id="rId7" action="ppaction://hlinksldjump"/>
          </p:cNvPr>
          <p:cNvSpPr>
            <a:spLocks noChangeArrowheads="1"/>
          </p:cNvSpPr>
          <p:nvPr/>
        </p:nvSpPr>
        <p:spPr bwMode="auto">
          <a:xfrm>
            <a:off x="2209800" y="228600"/>
            <a:ext cx="533400" cy="485775"/>
          </a:xfrm>
          <a:prstGeom prst="leftArrow">
            <a:avLst>
              <a:gd name="adj1" fmla="val 50000"/>
              <a:gd name="adj2" fmla="val 27451"/>
            </a:avLst>
          </a:prstGeom>
          <a:solidFill>
            <a:srgbClr val="FFF63D"/>
          </a:solidFill>
          <a:ln w="9525">
            <a:solidFill>
              <a:schemeClr val="bg2"/>
            </a:solidFill>
            <a:miter lim="800000"/>
            <a:headEnd/>
            <a:tailEnd/>
          </a:ln>
        </p:spPr>
        <p:txBody>
          <a:bodyPr wrap="none" anchor="ct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endParaRPr lang="x-none" altLang="x-none"/>
          </a:p>
        </p:txBody>
      </p:sp>
      <p:sp>
        <p:nvSpPr>
          <p:cNvPr id="13" name="Text Box 9" descr="Bouquet"/>
          <p:cNvSpPr txBox="1">
            <a:spLocks noChangeArrowheads="1"/>
          </p:cNvSpPr>
          <p:nvPr/>
        </p:nvSpPr>
        <p:spPr bwMode="auto">
          <a:xfrm>
            <a:off x="121752" y="1556792"/>
            <a:ext cx="4419600" cy="4031873"/>
          </a:xfrm>
          <a:prstGeom prst="rect">
            <a:avLst/>
          </a:prstGeom>
          <a:blipFill dpi="0" rotWithShape="0">
            <a:blip r:embed="rId8"/>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lang="fr-FR" altLang="x-none" sz="1600" b="1" dirty="0">
                <a:solidFill>
                  <a:srgbClr val="0000FF"/>
                </a:solidFill>
                <a:latin typeface="Arial" charset="0"/>
              </a:rPr>
              <a:t>Non </a:t>
            </a:r>
            <a:r>
              <a:rPr lang="fr-FR" altLang="x-none" sz="1600" b="1" dirty="0" err="1">
                <a:solidFill>
                  <a:srgbClr val="0000FF"/>
                </a:solidFill>
                <a:latin typeface="Arial" charset="0"/>
              </a:rPr>
              <a:t>usitata</a:t>
            </a:r>
            <a:r>
              <a:rPr lang="fr-FR" altLang="x-none" sz="1600" b="1" dirty="0">
                <a:solidFill>
                  <a:srgbClr val="0000FF"/>
                </a:solidFill>
                <a:latin typeface="Arial" charset="0"/>
              </a:rPr>
              <a:t> nec </a:t>
            </a:r>
            <a:r>
              <a:rPr lang="fr-FR" altLang="x-none" sz="1600" b="1" dirty="0" err="1">
                <a:solidFill>
                  <a:srgbClr val="0000FF"/>
                </a:solidFill>
                <a:latin typeface="Arial" charset="0"/>
              </a:rPr>
              <a:t>tenui</a:t>
            </a:r>
            <a:r>
              <a:rPr lang="fr-FR" altLang="x-none" sz="1600" b="1" dirty="0">
                <a:solidFill>
                  <a:srgbClr val="0000FF"/>
                </a:solidFill>
                <a:latin typeface="Arial" charset="0"/>
              </a:rPr>
              <a:t> </a:t>
            </a:r>
            <a:r>
              <a:rPr lang="fr-FR" altLang="x-none" sz="1600" b="1" dirty="0" err="1" smtClean="0">
                <a:solidFill>
                  <a:srgbClr val="0000FF"/>
                </a:solidFill>
                <a:latin typeface="Arial" charset="0"/>
              </a:rPr>
              <a:t>ferar</a:t>
            </a:r>
            <a:r>
              <a:rPr lang="fr-FR" altLang="x-none" sz="1600" b="1" dirty="0">
                <a:solidFill>
                  <a:srgbClr val="0000FF"/>
                </a:solidFill>
                <a:latin typeface="Arial" charset="0"/>
              </a:rPr>
              <a:t/>
            </a:r>
            <a:br>
              <a:rPr lang="fr-FR" altLang="x-none" sz="1600" b="1" dirty="0">
                <a:solidFill>
                  <a:srgbClr val="0000FF"/>
                </a:solidFill>
                <a:latin typeface="Arial" charset="0"/>
              </a:rPr>
            </a:br>
            <a:r>
              <a:rPr lang="fr-FR" altLang="x-none" sz="1600" b="1" dirty="0" err="1" smtClean="0">
                <a:solidFill>
                  <a:srgbClr val="0000FF"/>
                </a:solidFill>
                <a:latin typeface="Arial" charset="0"/>
              </a:rPr>
              <a:t>penna</a:t>
            </a:r>
            <a:r>
              <a:rPr lang="fr-FR" altLang="x-none" sz="1600" b="1" dirty="0" smtClean="0">
                <a:solidFill>
                  <a:srgbClr val="0000FF"/>
                </a:solidFill>
                <a:latin typeface="Arial" charset="0"/>
              </a:rPr>
              <a:t> </a:t>
            </a:r>
            <a:r>
              <a:rPr lang="fr-FR" altLang="x-none" sz="1600" b="1" dirty="0" err="1">
                <a:solidFill>
                  <a:srgbClr val="0000FF"/>
                </a:solidFill>
                <a:latin typeface="Arial" charset="0"/>
              </a:rPr>
              <a:t>biformis</a:t>
            </a:r>
            <a:r>
              <a:rPr lang="fr-FR" altLang="x-none" sz="1600" b="1" dirty="0">
                <a:solidFill>
                  <a:srgbClr val="0000FF"/>
                </a:solidFill>
                <a:latin typeface="Arial" charset="0"/>
              </a:rPr>
              <a:t> per </a:t>
            </a:r>
            <a:r>
              <a:rPr lang="fr-FR" altLang="x-none" sz="1600" b="1" dirty="0" err="1">
                <a:solidFill>
                  <a:srgbClr val="0000FF"/>
                </a:solidFill>
                <a:latin typeface="Arial" charset="0"/>
              </a:rPr>
              <a:t>liquidum</a:t>
            </a:r>
            <a:r>
              <a:rPr lang="fr-FR" altLang="x-none" sz="1600" b="1" dirty="0">
                <a:solidFill>
                  <a:srgbClr val="0000FF"/>
                </a:solidFill>
                <a:latin typeface="Arial" charset="0"/>
              </a:rPr>
              <a:t> </a:t>
            </a:r>
            <a:r>
              <a:rPr lang="fr-FR" altLang="x-none" sz="1600" b="1" dirty="0" err="1" smtClean="0">
                <a:solidFill>
                  <a:srgbClr val="0000FF"/>
                </a:solidFill>
                <a:latin typeface="Arial" charset="0"/>
              </a:rPr>
              <a:t>aethera</a:t>
            </a:r>
            <a:r>
              <a:rPr lang="fr-FR" altLang="x-none" sz="1600" b="1" dirty="0" smtClean="0">
                <a:solidFill>
                  <a:srgbClr val="0000FF"/>
                </a:solidFill>
                <a:latin typeface="Arial" charset="0"/>
              </a:rPr>
              <a:t/>
            </a:r>
            <a:br>
              <a:rPr lang="fr-FR" altLang="x-none" sz="1600" b="1" dirty="0" smtClean="0">
                <a:solidFill>
                  <a:srgbClr val="0000FF"/>
                </a:solidFill>
                <a:latin typeface="Arial" charset="0"/>
              </a:rPr>
            </a:br>
            <a:r>
              <a:rPr lang="fr-FR" altLang="x-none" sz="1600" b="1" dirty="0" err="1" smtClean="0">
                <a:solidFill>
                  <a:srgbClr val="0000FF"/>
                </a:solidFill>
                <a:latin typeface="Arial" charset="0"/>
              </a:rPr>
              <a:t>uates</a:t>
            </a:r>
            <a:r>
              <a:rPr lang="fr-FR" altLang="x-none" sz="1600" b="1" dirty="0" smtClean="0">
                <a:solidFill>
                  <a:srgbClr val="0000FF"/>
                </a:solidFill>
                <a:latin typeface="Arial" charset="0"/>
              </a:rPr>
              <a:t> </a:t>
            </a:r>
            <a:r>
              <a:rPr lang="fr-FR" altLang="x-none" sz="1600" b="1" dirty="0" err="1">
                <a:solidFill>
                  <a:srgbClr val="0000FF"/>
                </a:solidFill>
                <a:latin typeface="Arial" charset="0"/>
              </a:rPr>
              <a:t>neque</a:t>
            </a:r>
            <a:r>
              <a:rPr lang="fr-FR" altLang="x-none" sz="1600" b="1" dirty="0">
                <a:solidFill>
                  <a:srgbClr val="0000FF"/>
                </a:solidFill>
                <a:latin typeface="Arial" charset="0"/>
              </a:rPr>
              <a:t> in terris </a:t>
            </a:r>
            <a:r>
              <a:rPr lang="fr-FR" altLang="x-none" sz="1600" b="1" dirty="0" err="1" smtClean="0">
                <a:solidFill>
                  <a:srgbClr val="0000FF"/>
                </a:solidFill>
                <a:latin typeface="Arial" charset="0"/>
              </a:rPr>
              <a:t>morabor</a:t>
            </a:r>
            <a:endParaRPr lang="fr-FR" altLang="x-none" sz="1600" b="1" dirty="0" smtClean="0">
              <a:solidFill>
                <a:srgbClr val="0000FF"/>
              </a:solidFill>
              <a:latin typeface="Arial" charset="0"/>
            </a:endParaRPr>
          </a:p>
          <a:p>
            <a:r>
              <a:rPr lang="fr-FR" altLang="x-none" sz="1600" b="1" dirty="0" err="1" smtClean="0">
                <a:solidFill>
                  <a:srgbClr val="0000FF"/>
                </a:solidFill>
                <a:latin typeface="Arial" charset="0"/>
              </a:rPr>
              <a:t>longius</a:t>
            </a:r>
            <a:r>
              <a:rPr lang="fr-FR" altLang="x-none" sz="1600" b="1" dirty="0" smtClean="0">
                <a:solidFill>
                  <a:srgbClr val="0000FF"/>
                </a:solidFill>
                <a:latin typeface="Arial" charset="0"/>
              </a:rPr>
              <a:t> </a:t>
            </a:r>
            <a:r>
              <a:rPr lang="fr-FR" altLang="x-none" sz="1600" b="1" dirty="0" err="1">
                <a:solidFill>
                  <a:srgbClr val="0000FF"/>
                </a:solidFill>
                <a:latin typeface="Arial" charset="0"/>
              </a:rPr>
              <a:t>inuidiaque</a:t>
            </a:r>
            <a:r>
              <a:rPr lang="fr-FR" altLang="x-none" sz="1600" b="1" dirty="0">
                <a:solidFill>
                  <a:srgbClr val="0000FF"/>
                </a:solidFill>
                <a:latin typeface="Arial" charset="0"/>
              </a:rPr>
              <a:t> </a:t>
            </a:r>
            <a:r>
              <a:rPr lang="fr-FR" altLang="x-none" sz="1600" b="1" dirty="0" err="1">
                <a:solidFill>
                  <a:srgbClr val="0000FF"/>
                </a:solidFill>
                <a:latin typeface="Arial" charset="0"/>
              </a:rPr>
              <a:t>maior</a:t>
            </a:r>
            <a:endParaRPr lang="fr-FR" altLang="x-none" sz="1600" b="1" dirty="0">
              <a:solidFill>
                <a:srgbClr val="0000FF"/>
              </a:solidFill>
              <a:latin typeface="Arial" charset="0"/>
            </a:endParaRPr>
          </a:p>
          <a:p>
            <a:endParaRPr lang="fr-FR" altLang="x-none" sz="1600" b="1" dirty="0">
              <a:solidFill>
                <a:srgbClr val="0000FF"/>
              </a:solidFill>
              <a:latin typeface="Arial" charset="0"/>
            </a:endParaRPr>
          </a:p>
          <a:p>
            <a:r>
              <a:rPr lang="fr-FR" altLang="x-none" sz="1600" b="1" dirty="0" err="1">
                <a:solidFill>
                  <a:srgbClr val="0000FF"/>
                </a:solidFill>
                <a:latin typeface="Arial" charset="0"/>
              </a:rPr>
              <a:t>urbis</a:t>
            </a:r>
            <a:r>
              <a:rPr lang="fr-FR" altLang="x-none" sz="1600" b="1" dirty="0">
                <a:solidFill>
                  <a:srgbClr val="0000FF"/>
                </a:solidFill>
                <a:latin typeface="Arial" charset="0"/>
              </a:rPr>
              <a:t> </a:t>
            </a:r>
            <a:r>
              <a:rPr lang="fr-FR" altLang="x-none" sz="1600" b="1" dirty="0" err="1">
                <a:solidFill>
                  <a:srgbClr val="0000FF"/>
                </a:solidFill>
                <a:latin typeface="Arial" charset="0"/>
              </a:rPr>
              <a:t>relinquam</a:t>
            </a:r>
            <a:r>
              <a:rPr lang="fr-FR" altLang="x-none" sz="1600" b="1" dirty="0">
                <a:solidFill>
                  <a:srgbClr val="0000FF"/>
                </a:solidFill>
                <a:latin typeface="Arial" charset="0"/>
              </a:rPr>
              <a:t>. Non ego </a:t>
            </a:r>
            <a:r>
              <a:rPr lang="fr-FR" altLang="x-none" sz="1600" b="1" dirty="0" err="1">
                <a:solidFill>
                  <a:srgbClr val="0000FF"/>
                </a:solidFill>
                <a:latin typeface="Arial" charset="0"/>
              </a:rPr>
              <a:t>pauperum</a:t>
            </a:r>
            <a:r>
              <a:rPr lang="fr-FR" altLang="x-none" sz="1600" b="1" dirty="0">
                <a:solidFill>
                  <a:srgbClr val="0000FF"/>
                </a:solidFill>
                <a:latin typeface="Arial" charset="0"/>
              </a:rPr>
              <a:t>        5 </a:t>
            </a:r>
            <a:r>
              <a:rPr lang="fr-FR" altLang="x-none" sz="1600" b="1" dirty="0" err="1" smtClean="0">
                <a:solidFill>
                  <a:srgbClr val="0000FF"/>
                </a:solidFill>
                <a:latin typeface="Arial" charset="0"/>
              </a:rPr>
              <a:t>sanguis</a:t>
            </a:r>
            <a:r>
              <a:rPr lang="fr-FR" altLang="x-none" sz="1600" b="1" dirty="0" smtClean="0">
                <a:solidFill>
                  <a:srgbClr val="0000FF"/>
                </a:solidFill>
                <a:latin typeface="Arial" charset="0"/>
              </a:rPr>
              <a:t> </a:t>
            </a:r>
            <a:r>
              <a:rPr lang="fr-FR" altLang="x-none" sz="1600" b="1" dirty="0" err="1">
                <a:solidFill>
                  <a:srgbClr val="0000FF"/>
                </a:solidFill>
                <a:latin typeface="Arial" charset="0"/>
              </a:rPr>
              <a:t>parentum</a:t>
            </a:r>
            <a:r>
              <a:rPr lang="fr-FR" altLang="x-none" sz="1600" b="1" dirty="0">
                <a:solidFill>
                  <a:srgbClr val="0000FF"/>
                </a:solidFill>
                <a:latin typeface="Arial" charset="0"/>
              </a:rPr>
              <a:t>, non ego quem </a:t>
            </a:r>
            <a:r>
              <a:rPr lang="fr-FR" altLang="x-none" sz="1600" b="1" dirty="0" err="1">
                <a:solidFill>
                  <a:srgbClr val="0000FF"/>
                </a:solidFill>
                <a:latin typeface="Arial" charset="0"/>
              </a:rPr>
              <a:t>uocas</a:t>
            </a:r>
            <a:r>
              <a:rPr lang="fr-FR" altLang="x-none" sz="1600" b="1" dirty="0" smtClean="0">
                <a:solidFill>
                  <a:srgbClr val="0000FF"/>
                </a:solidFill>
                <a:latin typeface="Arial" charset="0"/>
              </a:rPr>
              <a:t>,</a:t>
            </a:r>
            <a:br>
              <a:rPr lang="fr-FR" altLang="x-none" sz="1600" b="1" dirty="0" smtClean="0">
                <a:solidFill>
                  <a:srgbClr val="0000FF"/>
                </a:solidFill>
                <a:latin typeface="Arial" charset="0"/>
              </a:rPr>
            </a:br>
            <a:r>
              <a:rPr lang="fr-FR" altLang="x-none" sz="1600" b="1" dirty="0" err="1" smtClean="0">
                <a:solidFill>
                  <a:srgbClr val="0000FF"/>
                </a:solidFill>
                <a:latin typeface="Arial" charset="0"/>
              </a:rPr>
              <a:t>dilecte</a:t>
            </a:r>
            <a:r>
              <a:rPr lang="fr-FR" altLang="x-none" sz="1600" b="1" dirty="0" smtClean="0">
                <a:solidFill>
                  <a:srgbClr val="0000FF"/>
                </a:solidFill>
                <a:latin typeface="Arial" charset="0"/>
              </a:rPr>
              <a:t> </a:t>
            </a:r>
            <a:r>
              <a:rPr lang="fr-FR" altLang="x-none" sz="1600" b="1" dirty="0" err="1">
                <a:solidFill>
                  <a:srgbClr val="0000FF"/>
                </a:solidFill>
                <a:latin typeface="Arial" charset="0"/>
              </a:rPr>
              <a:t>Maecenas</a:t>
            </a:r>
            <a:r>
              <a:rPr lang="fr-FR" altLang="x-none" sz="1600" b="1" dirty="0">
                <a:solidFill>
                  <a:srgbClr val="0000FF"/>
                </a:solidFill>
                <a:latin typeface="Arial" charset="0"/>
              </a:rPr>
              <a:t>, </a:t>
            </a:r>
            <a:r>
              <a:rPr lang="fr-FR" altLang="x-none" sz="1600" b="1" dirty="0" err="1" smtClean="0">
                <a:solidFill>
                  <a:srgbClr val="0000FF"/>
                </a:solidFill>
                <a:latin typeface="Arial" charset="0"/>
              </a:rPr>
              <a:t>obibo</a:t>
            </a:r>
            <a:r>
              <a:rPr lang="fr-FR" altLang="x-none" sz="1600" b="1" dirty="0" smtClean="0">
                <a:solidFill>
                  <a:srgbClr val="0000FF"/>
                </a:solidFill>
                <a:latin typeface="Arial" charset="0"/>
              </a:rPr>
              <a:t/>
            </a:r>
            <a:br>
              <a:rPr lang="fr-FR" altLang="x-none" sz="1600" b="1" dirty="0" smtClean="0">
                <a:solidFill>
                  <a:srgbClr val="0000FF"/>
                </a:solidFill>
                <a:latin typeface="Arial" charset="0"/>
              </a:rPr>
            </a:br>
            <a:r>
              <a:rPr lang="fr-FR" altLang="x-none" sz="1600" b="1" dirty="0" smtClean="0">
                <a:solidFill>
                  <a:srgbClr val="0000FF"/>
                </a:solidFill>
                <a:latin typeface="Arial" charset="0"/>
              </a:rPr>
              <a:t>nec </a:t>
            </a:r>
            <a:r>
              <a:rPr lang="fr-FR" altLang="x-none" sz="1600" b="1" dirty="0" err="1">
                <a:solidFill>
                  <a:srgbClr val="0000FF"/>
                </a:solidFill>
                <a:latin typeface="Arial" charset="0"/>
              </a:rPr>
              <a:t>Stygia</a:t>
            </a:r>
            <a:r>
              <a:rPr lang="fr-FR" altLang="x-none" sz="1600" b="1" dirty="0">
                <a:solidFill>
                  <a:srgbClr val="0000FF"/>
                </a:solidFill>
                <a:latin typeface="Arial" charset="0"/>
              </a:rPr>
              <a:t> </a:t>
            </a:r>
            <a:r>
              <a:rPr lang="fr-FR" altLang="x-none" sz="1600" b="1" dirty="0" err="1">
                <a:solidFill>
                  <a:srgbClr val="0000FF"/>
                </a:solidFill>
                <a:latin typeface="Arial" charset="0"/>
              </a:rPr>
              <a:t>cohibebor</a:t>
            </a:r>
            <a:r>
              <a:rPr lang="fr-FR" altLang="x-none" sz="1600" b="1" dirty="0">
                <a:solidFill>
                  <a:srgbClr val="0000FF"/>
                </a:solidFill>
                <a:latin typeface="Arial" charset="0"/>
              </a:rPr>
              <a:t> </a:t>
            </a:r>
            <a:r>
              <a:rPr lang="fr-FR" altLang="x-none" sz="1600" b="1" dirty="0" err="1">
                <a:solidFill>
                  <a:srgbClr val="0000FF"/>
                </a:solidFill>
                <a:latin typeface="Arial" charset="0"/>
              </a:rPr>
              <a:t>unda</a:t>
            </a:r>
            <a:r>
              <a:rPr lang="fr-FR" altLang="x-none" sz="1600" b="1" dirty="0">
                <a:solidFill>
                  <a:srgbClr val="0000FF"/>
                </a:solidFill>
                <a:latin typeface="Arial" charset="0"/>
              </a:rPr>
              <a:t>.</a:t>
            </a:r>
          </a:p>
          <a:p>
            <a:endParaRPr lang="fr-FR" altLang="x-none" sz="1600" b="1" dirty="0">
              <a:solidFill>
                <a:srgbClr val="0000FF"/>
              </a:solidFill>
              <a:latin typeface="Arial" charset="0"/>
            </a:endParaRPr>
          </a:p>
          <a:p>
            <a:r>
              <a:rPr lang="fr-FR" altLang="x-none" sz="1600" b="1" dirty="0" err="1">
                <a:solidFill>
                  <a:srgbClr val="0000FF"/>
                </a:solidFill>
                <a:latin typeface="Arial" charset="0"/>
              </a:rPr>
              <a:t>Iam</a:t>
            </a:r>
            <a:r>
              <a:rPr lang="fr-FR" altLang="x-none" sz="1600" b="1" dirty="0">
                <a:solidFill>
                  <a:srgbClr val="0000FF"/>
                </a:solidFill>
                <a:latin typeface="Arial" charset="0"/>
              </a:rPr>
              <a:t> </a:t>
            </a:r>
            <a:r>
              <a:rPr lang="fr-FR" altLang="x-none" sz="1600" b="1" dirty="0" err="1">
                <a:solidFill>
                  <a:srgbClr val="0000FF"/>
                </a:solidFill>
                <a:latin typeface="Arial" charset="0"/>
              </a:rPr>
              <a:t>iam</a:t>
            </a:r>
            <a:r>
              <a:rPr lang="fr-FR" altLang="x-none" sz="1600" b="1" dirty="0">
                <a:solidFill>
                  <a:srgbClr val="0000FF"/>
                </a:solidFill>
                <a:latin typeface="Arial" charset="0"/>
              </a:rPr>
              <a:t> </a:t>
            </a:r>
            <a:r>
              <a:rPr lang="fr-FR" altLang="x-none" sz="1600" b="1" dirty="0" err="1">
                <a:solidFill>
                  <a:srgbClr val="0000FF"/>
                </a:solidFill>
                <a:latin typeface="Arial" charset="0"/>
              </a:rPr>
              <a:t>residunt</a:t>
            </a:r>
            <a:r>
              <a:rPr lang="fr-FR" altLang="x-none" sz="1600" b="1" dirty="0">
                <a:solidFill>
                  <a:srgbClr val="0000FF"/>
                </a:solidFill>
                <a:latin typeface="Arial" charset="0"/>
              </a:rPr>
              <a:t> </a:t>
            </a:r>
            <a:r>
              <a:rPr lang="fr-FR" altLang="x-none" sz="1600" b="1" dirty="0" err="1">
                <a:solidFill>
                  <a:srgbClr val="0000FF"/>
                </a:solidFill>
                <a:latin typeface="Arial" charset="0"/>
              </a:rPr>
              <a:t>cruribus</a:t>
            </a:r>
            <a:r>
              <a:rPr lang="fr-FR" altLang="x-none" sz="1600" b="1" dirty="0">
                <a:solidFill>
                  <a:srgbClr val="0000FF"/>
                </a:solidFill>
                <a:latin typeface="Arial" charset="0"/>
              </a:rPr>
              <a:t> </a:t>
            </a:r>
            <a:r>
              <a:rPr lang="fr-FR" altLang="x-none" sz="1600" b="1" dirty="0" err="1" smtClean="0">
                <a:solidFill>
                  <a:srgbClr val="0000FF"/>
                </a:solidFill>
                <a:latin typeface="Arial" charset="0"/>
              </a:rPr>
              <a:t>asperae</a:t>
            </a:r>
            <a:r>
              <a:rPr lang="fr-FR" altLang="x-none" sz="1600" b="1" dirty="0">
                <a:solidFill>
                  <a:srgbClr val="0000FF"/>
                </a:solidFill>
                <a:latin typeface="Arial" charset="0"/>
              </a:rPr>
              <a:t/>
            </a:r>
            <a:br>
              <a:rPr lang="fr-FR" altLang="x-none" sz="1600" b="1" dirty="0">
                <a:solidFill>
                  <a:srgbClr val="0000FF"/>
                </a:solidFill>
                <a:latin typeface="Arial" charset="0"/>
              </a:rPr>
            </a:br>
            <a:r>
              <a:rPr lang="fr-FR" altLang="x-none" sz="1600" b="1" dirty="0" smtClean="0">
                <a:solidFill>
                  <a:srgbClr val="0000FF"/>
                </a:solidFill>
                <a:latin typeface="Arial" charset="0"/>
              </a:rPr>
              <a:t>pelles </a:t>
            </a:r>
            <a:r>
              <a:rPr lang="fr-FR" altLang="x-none" sz="1600" b="1" dirty="0">
                <a:solidFill>
                  <a:srgbClr val="0000FF"/>
                </a:solidFill>
                <a:latin typeface="Arial" charset="0"/>
              </a:rPr>
              <a:t>et album </a:t>
            </a:r>
            <a:r>
              <a:rPr lang="fr-FR" altLang="x-none" sz="1600" b="1" dirty="0" err="1">
                <a:solidFill>
                  <a:srgbClr val="0000FF"/>
                </a:solidFill>
                <a:latin typeface="Arial" charset="0"/>
              </a:rPr>
              <a:t>mutor</a:t>
            </a:r>
            <a:r>
              <a:rPr lang="fr-FR" altLang="x-none" sz="1600" b="1" dirty="0">
                <a:solidFill>
                  <a:srgbClr val="0000FF"/>
                </a:solidFill>
                <a:latin typeface="Arial" charset="0"/>
              </a:rPr>
              <a:t> in </a:t>
            </a:r>
            <a:r>
              <a:rPr lang="fr-FR" altLang="x-none" sz="1600" b="1" dirty="0" err="1">
                <a:solidFill>
                  <a:srgbClr val="0000FF"/>
                </a:solidFill>
                <a:latin typeface="Arial" charset="0"/>
              </a:rPr>
              <a:t>alitem</a:t>
            </a:r>
            <a:r>
              <a:rPr lang="fr-FR" altLang="x-none" sz="1600" b="1" dirty="0">
                <a:solidFill>
                  <a:srgbClr val="0000FF"/>
                </a:solidFill>
                <a:latin typeface="Arial" charset="0"/>
              </a:rPr>
              <a:t>               </a:t>
            </a:r>
            <a:r>
              <a:rPr lang="fr-FR" altLang="x-none" sz="1600" b="1" dirty="0" smtClean="0">
                <a:solidFill>
                  <a:srgbClr val="0000FF"/>
                </a:solidFill>
                <a:latin typeface="Arial" charset="0"/>
              </a:rPr>
              <a:t>10</a:t>
            </a:r>
            <a:br>
              <a:rPr lang="fr-FR" altLang="x-none" sz="1600" b="1" dirty="0" smtClean="0">
                <a:solidFill>
                  <a:srgbClr val="0000FF"/>
                </a:solidFill>
                <a:latin typeface="Arial" charset="0"/>
              </a:rPr>
            </a:br>
            <a:r>
              <a:rPr lang="fr-FR" altLang="x-none" sz="1600" b="1" dirty="0" err="1" smtClean="0">
                <a:solidFill>
                  <a:srgbClr val="0000FF"/>
                </a:solidFill>
                <a:latin typeface="Arial" charset="0"/>
              </a:rPr>
              <a:t>superne</a:t>
            </a:r>
            <a:r>
              <a:rPr lang="fr-FR" altLang="x-none" sz="1600" b="1" dirty="0" smtClean="0">
                <a:solidFill>
                  <a:srgbClr val="0000FF"/>
                </a:solidFill>
                <a:latin typeface="Arial" charset="0"/>
              </a:rPr>
              <a:t> </a:t>
            </a:r>
            <a:r>
              <a:rPr lang="fr-FR" altLang="x-none" sz="1600" b="1" dirty="0" err="1">
                <a:solidFill>
                  <a:srgbClr val="0000FF"/>
                </a:solidFill>
                <a:latin typeface="Arial" charset="0"/>
              </a:rPr>
              <a:t>nascunturque</a:t>
            </a:r>
            <a:r>
              <a:rPr lang="fr-FR" altLang="x-none" sz="1600" b="1" dirty="0">
                <a:solidFill>
                  <a:srgbClr val="0000FF"/>
                </a:solidFill>
                <a:latin typeface="Arial" charset="0"/>
              </a:rPr>
              <a:t> </a:t>
            </a:r>
            <a:r>
              <a:rPr lang="fr-FR" altLang="x-none" sz="1600" b="1" dirty="0" err="1" smtClean="0">
                <a:solidFill>
                  <a:srgbClr val="0000FF"/>
                </a:solidFill>
                <a:latin typeface="Arial" charset="0"/>
              </a:rPr>
              <a:t>leues</a:t>
            </a:r>
            <a:r>
              <a:rPr lang="fr-FR" altLang="x-none" sz="1600" b="1" dirty="0" smtClean="0">
                <a:solidFill>
                  <a:srgbClr val="0000FF"/>
                </a:solidFill>
                <a:latin typeface="Arial" charset="0"/>
              </a:rPr>
              <a:t/>
            </a:r>
            <a:br>
              <a:rPr lang="fr-FR" altLang="x-none" sz="1600" b="1" dirty="0" smtClean="0">
                <a:solidFill>
                  <a:srgbClr val="0000FF"/>
                </a:solidFill>
                <a:latin typeface="Arial" charset="0"/>
              </a:rPr>
            </a:br>
            <a:r>
              <a:rPr lang="fr-FR" altLang="x-none" sz="1600" b="1" dirty="0" smtClean="0">
                <a:solidFill>
                  <a:srgbClr val="0000FF"/>
                </a:solidFill>
                <a:latin typeface="Arial" charset="0"/>
              </a:rPr>
              <a:t>per </a:t>
            </a:r>
            <a:r>
              <a:rPr lang="fr-FR" altLang="x-none" sz="1600" b="1" dirty="0" err="1">
                <a:solidFill>
                  <a:srgbClr val="0000FF"/>
                </a:solidFill>
                <a:latin typeface="Arial" charset="0"/>
              </a:rPr>
              <a:t>digitos</a:t>
            </a:r>
            <a:r>
              <a:rPr lang="fr-FR" altLang="x-none" sz="1600" b="1" dirty="0">
                <a:solidFill>
                  <a:srgbClr val="0000FF"/>
                </a:solidFill>
                <a:latin typeface="Arial" charset="0"/>
              </a:rPr>
              <a:t> </a:t>
            </a:r>
            <a:r>
              <a:rPr lang="fr-FR" altLang="x-none" sz="1600" b="1" dirty="0" err="1">
                <a:solidFill>
                  <a:srgbClr val="0000FF"/>
                </a:solidFill>
                <a:latin typeface="Arial" charset="0"/>
              </a:rPr>
              <a:t>umerosque</a:t>
            </a:r>
            <a:r>
              <a:rPr lang="fr-FR" altLang="x-none" sz="1600" b="1" dirty="0">
                <a:solidFill>
                  <a:srgbClr val="0000FF"/>
                </a:solidFill>
                <a:latin typeface="Arial" charset="0"/>
              </a:rPr>
              <a:t> </a:t>
            </a:r>
            <a:r>
              <a:rPr lang="fr-FR" altLang="x-none" sz="1600" b="1" dirty="0" err="1">
                <a:solidFill>
                  <a:srgbClr val="0000FF"/>
                </a:solidFill>
                <a:latin typeface="Arial" charset="0"/>
              </a:rPr>
              <a:t>plumae</a:t>
            </a:r>
            <a:r>
              <a:rPr lang="fr-FR" altLang="x-none" sz="1600" b="1" dirty="0">
                <a:solidFill>
                  <a:srgbClr val="0000FF"/>
                </a:solidFill>
                <a:latin typeface="Arial" charset="0"/>
              </a:rPr>
              <a:t>.</a:t>
            </a:r>
          </a:p>
          <a:p>
            <a:endParaRPr lang="fr-FR" altLang="x-none" sz="1600" b="1" dirty="0">
              <a:solidFill>
                <a:srgbClr val="0000FF"/>
              </a:solidFill>
              <a:latin typeface="Arial" charset="0"/>
            </a:endParaRPr>
          </a:p>
          <a:p>
            <a:endParaRPr lang="fr-FR" altLang="x-none" sz="1600" b="1" dirty="0">
              <a:solidFill>
                <a:srgbClr val="0000FF"/>
              </a:solidFill>
              <a:latin typeface="Arial" charset="0"/>
            </a:endParaRPr>
          </a:p>
        </p:txBody>
      </p:sp>
      <p:sp>
        <p:nvSpPr>
          <p:cNvPr id="14" name="Text Box 9" descr="Bouquet"/>
          <p:cNvSpPr txBox="1">
            <a:spLocks noChangeArrowheads="1"/>
          </p:cNvSpPr>
          <p:nvPr/>
        </p:nvSpPr>
        <p:spPr bwMode="auto">
          <a:xfrm>
            <a:off x="4769952" y="1556792"/>
            <a:ext cx="4191000" cy="4031873"/>
          </a:xfrm>
          <a:prstGeom prst="rect">
            <a:avLst/>
          </a:prstGeom>
          <a:blipFill dpi="0" rotWithShape="0">
            <a:blip r:embed="rId8"/>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lang="fr-FR" altLang="x-none" sz="1600" b="1" dirty="0" err="1">
                <a:solidFill>
                  <a:srgbClr val="0000FF"/>
                </a:solidFill>
                <a:latin typeface="Arial" charset="0"/>
              </a:rPr>
              <a:t>Iam</a:t>
            </a:r>
            <a:r>
              <a:rPr lang="fr-FR" altLang="x-none" sz="1600" b="1" dirty="0">
                <a:solidFill>
                  <a:srgbClr val="0000FF"/>
                </a:solidFill>
                <a:latin typeface="Arial" charset="0"/>
              </a:rPr>
              <a:t> </a:t>
            </a:r>
            <a:r>
              <a:rPr lang="fr-FR" altLang="x-none" sz="1600" b="1" dirty="0" err="1">
                <a:solidFill>
                  <a:srgbClr val="0000FF"/>
                </a:solidFill>
                <a:latin typeface="Arial" charset="0"/>
              </a:rPr>
              <a:t>Daedaleo</a:t>
            </a:r>
            <a:r>
              <a:rPr lang="fr-FR" altLang="x-none" sz="1600" b="1" dirty="0">
                <a:solidFill>
                  <a:srgbClr val="0000FF"/>
                </a:solidFill>
                <a:latin typeface="Arial" charset="0"/>
              </a:rPr>
              <a:t> </a:t>
            </a:r>
            <a:r>
              <a:rPr lang="fr-FR" altLang="x-none" sz="1600" b="1" dirty="0" err="1">
                <a:solidFill>
                  <a:srgbClr val="0000FF"/>
                </a:solidFill>
                <a:latin typeface="Arial" charset="0"/>
              </a:rPr>
              <a:t>ocior</a:t>
            </a:r>
            <a:r>
              <a:rPr lang="fr-FR" altLang="x-none" sz="1600" b="1" dirty="0">
                <a:solidFill>
                  <a:srgbClr val="0000FF"/>
                </a:solidFill>
                <a:latin typeface="Arial" charset="0"/>
              </a:rPr>
              <a:t> </a:t>
            </a:r>
            <a:r>
              <a:rPr lang="fr-FR" altLang="x-none" sz="1600" b="1" dirty="0" err="1" smtClean="0">
                <a:solidFill>
                  <a:srgbClr val="0000FF"/>
                </a:solidFill>
                <a:latin typeface="Arial" charset="0"/>
              </a:rPr>
              <a:t>Icaro</a:t>
            </a:r>
            <a:r>
              <a:rPr lang="fr-FR" altLang="x-none" sz="1600" b="1" dirty="0">
                <a:solidFill>
                  <a:srgbClr val="0000FF"/>
                </a:solidFill>
                <a:latin typeface="Arial" charset="0"/>
              </a:rPr>
              <a:t/>
            </a:r>
            <a:br>
              <a:rPr lang="fr-FR" altLang="x-none" sz="1600" b="1" dirty="0">
                <a:solidFill>
                  <a:srgbClr val="0000FF"/>
                </a:solidFill>
                <a:latin typeface="Arial" charset="0"/>
              </a:rPr>
            </a:br>
            <a:r>
              <a:rPr lang="fr-FR" altLang="x-none" sz="1600" b="1" dirty="0" err="1" smtClean="0">
                <a:solidFill>
                  <a:srgbClr val="0000FF"/>
                </a:solidFill>
                <a:latin typeface="Arial" charset="0"/>
              </a:rPr>
              <a:t>uisam</a:t>
            </a:r>
            <a:r>
              <a:rPr lang="fr-FR" altLang="x-none" sz="1600" b="1" dirty="0" smtClean="0">
                <a:solidFill>
                  <a:srgbClr val="0000FF"/>
                </a:solidFill>
                <a:latin typeface="Arial" charset="0"/>
              </a:rPr>
              <a:t> </a:t>
            </a:r>
            <a:r>
              <a:rPr lang="fr-FR" altLang="x-none" sz="1600" b="1" dirty="0" err="1">
                <a:solidFill>
                  <a:srgbClr val="0000FF"/>
                </a:solidFill>
                <a:latin typeface="Arial" charset="0"/>
              </a:rPr>
              <a:t>gementis</a:t>
            </a:r>
            <a:r>
              <a:rPr lang="fr-FR" altLang="x-none" sz="1600" b="1" dirty="0">
                <a:solidFill>
                  <a:srgbClr val="0000FF"/>
                </a:solidFill>
                <a:latin typeface="Arial" charset="0"/>
              </a:rPr>
              <a:t> </a:t>
            </a:r>
            <a:r>
              <a:rPr lang="fr-FR" altLang="x-none" sz="1600" b="1" dirty="0" err="1">
                <a:solidFill>
                  <a:srgbClr val="0000FF"/>
                </a:solidFill>
                <a:latin typeface="Arial" charset="0"/>
              </a:rPr>
              <a:t>litora</a:t>
            </a:r>
            <a:r>
              <a:rPr lang="fr-FR" altLang="x-none" sz="1600" b="1" dirty="0">
                <a:solidFill>
                  <a:srgbClr val="0000FF"/>
                </a:solidFill>
                <a:latin typeface="Arial" charset="0"/>
              </a:rPr>
              <a:t> </a:t>
            </a:r>
            <a:r>
              <a:rPr lang="fr-FR" altLang="x-none" sz="1600" b="1" dirty="0" err="1" smtClean="0">
                <a:solidFill>
                  <a:srgbClr val="0000FF"/>
                </a:solidFill>
                <a:latin typeface="Arial" charset="0"/>
              </a:rPr>
              <a:t>Bosphori</a:t>
            </a:r>
            <a:r>
              <a:rPr lang="fr-FR" altLang="x-none" sz="1600" b="1" dirty="0" smtClean="0">
                <a:solidFill>
                  <a:srgbClr val="0000FF"/>
                </a:solidFill>
                <a:latin typeface="Arial" charset="0"/>
              </a:rPr>
              <a:t/>
            </a:r>
            <a:br>
              <a:rPr lang="fr-FR" altLang="x-none" sz="1600" b="1" dirty="0" smtClean="0">
                <a:solidFill>
                  <a:srgbClr val="0000FF"/>
                </a:solidFill>
                <a:latin typeface="Arial" charset="0"/>
              </a:rPr>
            </a:br>
            <a:r>
              <a:rPr lang="fr-FR" altLang="x-none" sz="1600" b="1" dirty="0" err="1" smtClean="0">
                <a:solidFill>
                  <a:srgbClr val="0000FF"/>
                </a:solidFill>
                <a:latin typeface="Arial" charset="0"/>
              </a:rPr>
              <a:t>Syrtisque</a:t>
            </a:r>
            <a:r>
              <a:rPr lang="fr-FR" altLang="x-none" sz="1600" b="1" dirty="0" smtClean="0">
                <a:solidFill>
                  <a:srgbClr val="0000FF"/>
                </a:solidFill>
                <a:latin typeface="Arial" charset="0"/>
              </a:rPr>
              <a:t> </a:t>
            </a:r>
            <a:r>
              <a:rPr lang="fr-FR" altLang="x-none" sz="1600" b="1" dirty="0" err="1">
                <a:solidFill>
                  <a:srgbClr val="0000FF"/>
                </a:solidFill>
                <a:latin typeface="Arial" charset="0"/>
              </a:rPr>
              <a:t>Gaetulas</a:t>
            </a:r>
            <a:r>
              <a:rPr lang="fr-FR" altLang="x-none" sz="1600" b="1" dirty="0">
                <a:solidFill>
                  <a:srgbClr val="0000FF"/>
                </a:solidFill>
                <a:latin typeface="Arial" charset="0"/>
              </a:rPr>
              <a:t> </a:t>
            </a:r>
            <a:r>
              <a:rPr lang="fr-FR" altLang="x-none" sz="1600" b="1" dirty="0" err="1">
                <a:solidFill>
                  <a:srgbClr val="0000FF"/>
                </a:solidFill>
                <a:latin typeface="Arial" charset="0"/>
              </a:rPr>
              <a:t>canorus</a:t>
            </a:r>
            <a:r>
              <a:rPr lang="fr-FR" altLang="x-none" sz="1600" b="1" dirty="0">
                <a:solidFill>
                  <a:srgbClr val="0000FF"/>
                </a:solidFill>
                <a:latin typeface="Arial" charset="0"/>
              </a:rPr>
              <a:t>           </a:t>
            </a:r>
            <a:r>
              <a:rPr lang="fr-FR" altLang="x-none" sz="1600" b="1" dirty="0" smtClean="0">
                <a:solidFill>
                  <a:srgbClr val="0000FF"/>
                </a:solidFill>
                <a:latin typeface="Arial" charset="0"/>
              </a:rPr>
              <a:t>15</a:t>
            </a:r>
            <a:br>
              <a:rPr lang="fr-FR" altLang="x-none" sz="1600" b="1" dirty="0" smtClean="0">
                <a:solidFill>
                  <a:srgbClr val="0000FF"/>
                </a:solidFill>
                <a:latin typeface="Arial" charset="0"/>
              </a:rPr>
            </a:br>
            <a:r>
              <a:rPr lang="fr-FR" altLang="x-none" sz="1600" b="1" dirty="0" smtClean="0">
                <a:solidFill>
                  <a:srgbClr val="0000FF"/>
                </a:solidFill>
                <a:latin typeface="Arial" charset="0"/>
              </a:rPr>
              <a:t>ales </a:t>
            </a:r>
            <a:r>
              <a:rPr lang="fr-FR" altLang="x-none" sz="1600" b="1" dirty="0" err="1">
                <a:solidFill>
                  <a:srgbClr val="0000FF"/>
                </a:solidFill>
                <a:latin typeface="Arial" charset="0"/>
              </a:rPr>
              <a:t>Hyperboreosque</a:t>
            </a:r>
            <a:r>
              <a:rPr lang="fr-FR" altLang="x-none" sz="1600" b="1" dirty="0">
                <a:solidFill>
                  <a:srgbClr val="0000FF"/>
                </a:solidFill>
                <a:latin typeface="Arial" charset="0"/>
              </a:rPr>
              <a:t> campos.</a:t>
            </a:r>
          </a:p>
          <a:p>
            <a:endParaRPr lang="fr-FR" altLang="x-none" sz="1600" b="1" dirty="0">
              <a:solidFill>
                <a:srgbClr val="0000FF"/>
              </a:solidFill>
              <a:latin typeface="Arial" charset="0"/>
            </a:endParaRPr>
          </a:p>
          <a:p>
            <a:r>
              <a:rPr lang="fr-FR" altLang="x-none" sz="1600" b="1" dirty="0">
                <a:solidFill>
                  <a:srgbClr val="0000FF"/>
                </a:solidFill>
                <a:latin typeface="Arial" charset="0"/>
              </a:rPr>
              <a:t>Me </a:t>
            </a:r>
            <a:r>
              <a:rPr lang="fr-FR" altLang="x-none" sz="1600" b="1" dirty="0" err="1">
                <a:solidFill>
                  <a:srgbClr val="0000FF"/>
                </a:solidFill>
                <a:latin typeface="Arial" charset="0"/>
              </a:rPr>
              <a:t>Colchus</a:t>
            </a:r>
            <a:r>
              <a:rPr lang="fr-FR" altLang="x-none" sz="1600" b="1" dirty="0">
                <a:solidFill>
                  <a:srgbClr val="0000FF"/>
                </a:solidFill>
                <a:latin typeface="Arial" charset="0"/>
              </a:rPr>
              <a:t> et qui </a:t>
            </a:r>
            <a:r>
              <a:rPr lang="fr-FR" altLang="x-none" sz="1600" b="1" dirty="0" err="1">
                <a:solidFill>
                  <a:srgbClr val="0000FF"/>
                </a:solidFill>
                <a:latin typeface="Arial" charset="0"/>
              </a:rPr>
              <a:t>dissimulat</a:t>
            </a:r>
            <a:r>
              <a:rPr lang="fr-FR" altLang="x-none" sz="1600" b="1" dirty="0">
                <a:solidFill>
                  <a:srgbClr val="0000FF"/>
                </a:solidFill>
                <a:latin typeface="Arial" charset="0"/>
              </a:rPr>
              <a:t> </a:t>
            </a:r>
            <a:r>
              <a:rPr lang="fr-FR" altLang="x-none" sz="1600" b="1" dirty="0" err="1" smtClean="0">
                <a:solidFill>
                  <a:srgbClr val="0000FF"/>
                </a:solidFill>
                <a:latin typeface="Arial" charset="0"/>
              </a:rPr>
              <a:t>metum</a:t>
            </a:r>
            <a:r>
              <a:rPr lang="fr-FR" altLang="x-none" sz="1600" b="1" dirty="0">
                <a:solidFill>
                  <a:srgbClr val="0000FF"/>
                </a:solidFill>
                <a:latin typeface="Arial" charset="0"/>
              </a:rPr>
              <a:t/>
            </a:r>
            <a:br>
              <a:rPr lang="fr-FR" altLang="x-none" sz="1600" b="1" dirty="0">
                <a:solidFill>
                  <a:srgbClr val="0000FF"/>
                </a:solidFill>
                <a:latin typeface="Arial" charset="0"/>
              </a:rPr>
            </a:br>
            <a:r>
              <a:rPr lang="fr-FR" altLang="x-none" sz="1600" b="1" dirty="0" err="1" smtClean="0">
                <a:solidFill>
                  <a:srgbClr val="0000FF"/>
                </a:solidFill>
                <a:latin typeface="Arial" charset="0"/>
              </a:rPr>
              <a:t>Marsae</a:t>
            </a:r>
            <a:r>
              <a:rPr lang="fr-FR" altLang="x-none" sz="1600" b="1" dirty="0" smtClean="0">
                <a:solidFill>
                  <a:srgbClr val="0000FF"/>
                </a:solidFill>
                <a:latin typeface="Arial" charset="0"/>
              </a:rPr>
              <a:t> </a:t>
            </a:r>
            <a:r>
              <a:rPr lang="fr-FR" altLang="x-none" sz="1600" b="1" dirty="0" err="1">
                <a:solidFill>
                  <a:srgbClr val="0000FF"/>
                </a:solidFill>
                <a:latin typeface="Arial" charset="0"/>
              </a:rPr>
              <a:t>cohortis</a:t>
            </a:r>
            <a:r>
              <a:rPr lang="fr-FR" altLang="x-none" sz="1600" b="1" dirty="0">
                <a:solidFill>
                  <a:srgbClr val="0000FF"/>
                </a:solidFill>
                <a:latin typeface="Arial" charset="0"/>
              </a:rPr>
              <a:t> </a:t>
            </a:r>
            <a:r>
              <a:rPr lang="fr-FR" altLang="x-none" sz="1600" b="1" dirty="0" err="1">
                <a:solidFill>
                  <a:srgbClr val="0000FF"/>
                </a:solidFill>
                <a:latin typeface="Arial" charset="0"/>
              </a:rPr>
              <a:t>Dacus</a:t>
            </a:r>
            <a:r>
              <a:rPr lang="fr-FR" altLang="x-none" sz="1600" b="1" dirty="0">
                <a:solidFill>
                  <a:srgbClr val="0000FF"/>
                </a:solidFill>
                <a:latin typeface="Arial" charset="0"/>
              </a:rPr>
              <a:t> et </a:t>
            </a:r>
            <a:r>
              <a:rPr lang="fr-FR" altLang="x-none" sz="1600" b="1" dirty="0" err="1" smtClean="0">
                <a:solidFill>
                  <a:srgbClr val="0000FF"/>
                </a:solidFill>
                <a:latin typeface="Arial" charset="0"/>
              </a:rPr>
              <a:t>ultimi</a:t>
            </a:r>
            <a:r>
              <a:rPr lang="fr-FR" altLang="x-none" sz="1600" b="1" dirty="0" smtClean="0">
                <a:solidFill>
                  <a:srgbClr val="0000FF"/>
                </a:solidFill>
                <a:latin typeface="Arial" charset="0"/>
              </a:rPr>
              <a:t/>
            </a:r>
            <a:br>
              <a:rPr lang="fr-FR" altLang="x-none" sz="1600" b="1" dirty="0" smtClean="0">
                <a:solidFill>
                  <a:srgbClr val="0000FF"/>
                </a:solidFill>
                <a:latin typeface="Arial" charset="0"/>
              </a:rPr>
            </a:br>
            <a:r>
              <a:rPr lang="fr-FR" altLang="x-none" sz="1600" b="1" dirty="0" err="1" smtClean="0">
                <a:solidFill>
                  <a:srgbClr val="0000FF"/>
                </a:solidFill>
                <a:latin typeface="Arial" charset="0"/>
              </a:rPr>
              <a:t>noscent</a:t>
            </a:r>
            <a:r>
              <a:rPr lang="fr-FR" altLang="x-none" sz="1600" b="1" dirty="0" smtClean="0">
                <a:solidFill>
                  <a:srgbClr val="0000FF"/>
                </a:solidFill>
                <a:latin typeface="Arial" charset="0"/>
              </a:rPr>
              <a:t> </a:t>
            </a:r>
            <a:r>
              <a:rPr lang="fr-FR" altLang="x-none" sz="1600" b="1" dirty="0" err="1">
                <a:solidFill>
                  <a:srgbClr val="0000FF"/>
                </a:solidFill>
                <a:latin typeface="Arial" charset="0"/>
              </a:rPr>
              <a:t>Geloni</a:t>
            </a:r>
            <a:r>
              <a:rPr lang="fr-FR" altLang="x-none" sz="1600" b="1" dirty="0">
                <a:solidFill>
                  <a:srgbClr val="0000FF"/>
                </a:solidFill>
                <a:latin typeface="Arial" charset="0"/>
              </a:rPr>
              <a:t>, me </a:t>
            </a:r>
            <a:r>
              <a:rPr lang="fr-FR" altLang="x-none" sz="1600" b="1" dirty="0" err="1" smtClean="0">
                <a:solidFill>
                  <a:srgbClr val="0000FF"/>
                </a:solidFill>
                <a:latin typeface="Arial" charset="0"/>
              </a:rPr>
              <a:t>peritus</a:t>
            </a:r>
            <a:r>
              <a:rPr lang="fr-FR" altLang="x-none" sz="1600" b="1" dirty="0" smtClean="0">
                <a:solidFill>
                  <a:srgbClr val="0000FF"/>
                </a:solidFill>
                <a:latin typeface="Arial" charset="0"/>
              </a:rPr>
              <a:t/>
            </a:r>
            <a:br>
              <a:rPr lang="fr-FR" altLang="x-none" sz="1600" b="1" dirty="0" smtClean="0">
                <a:solidFill>
                  <a:srgbClr val="0000FF"/>
                </a:solidFill>
                <a:latin typeface="Arial" charset="0"/>
              </a:rPr>
            </a:br>
            <a:r>
              <a:rPr lang="fr-FR" altLang="x-none" sz="1600" b="1" dirty="0" err="1" smtClean="0">
                <a:solidFill>
                  <a:srgbClr val="0000FF"/>
                </a:solidFill>
                <a:latin typeface="Arial" charset="0"/>
              </a:rPr>
              <a:t>discet</a:t>
            </a:r>
            <a:r>
              <a:rPr lang="fr-FR" altLang="x-none" sz="1600" b="1" dirty="0" smtClean="0">
                <a:solidFill>
                  <a:srgbClr val="0000FF"/>
                </a:solidFill>
                <a:latin typeface="Arial" charset="0"/>
              </a:rPr>
              <a:t> </a:t>
            </a:r>
            <a:r>
              <a:rPr lang="fr-FR" altLang="x-none" sz="1600" b="1" dirty="0" err="1">
                <a:solidFill>
                  <a:srgbClr val="0000FF"/>
                </a:solidFill>
                <a:latin typeface="Arial" charset="0"/>
              </a:rPr>
              <a:t>Hiber</a:t>
            </a:r>
            <a:r>
              <a:rPr lang="fr-FR" altLang="x-none" sz="1600" b="1" dirty="0">
                <a:solidFill>
                  <a:srgbClr val="0000FF"/>
                </a:solidFill>
                <a:latin typeface="Arial" charset="0"/>
              </a:rPr>
              <a:t> </a:t>
            </a:r>
            <a:r>
              <a:rPr lang="fr-FR" altLang="x-none" sz="1600" b="1" dirty="0" err="1">
                <a:solidFill>
                  <a:srgbClr val="0000FF"/>
                </a:solidFill>
                <a:latin typeface="Arial" charset="0"/>
              </a:rPr>
              <a:t>Rhodanique</a:t>
            </a:r>
            <a:r>
              <a:rPr lang="fr-FR" altLang="x-none" sz="1600" b="1" dirty="0">
                <a:solidFill>
                  <a:srgbClr val="0000FF"/>
                </a:solidFill>
                <a:latin typeface="Arial" charset="0"/>
              </a:rPr>
              <a:t> </a:t>
            </a:r>
            <a:r>
              <a:rPr lang="fr-FR" altLang="x-none" sz="1600" b="1" dirty="0" err="1">
                <a:solidFill>
                  <a:srgbClr val="0000FF"/>
                </a:solidFill>
                <a:latin typeface="Arial" charset="0"/>
              </a:rPr>
              <a:t>potor</a:t>
            </a:r>
            <a:r>
              <a:rPr lang="fr-FR" altLang="x-none" sz="1600" b="1" dirty="0">
                <a:solidFill>
                  <a:srgbClr val="0000FF"/>
                </a:solidFill>
                <a:latin typeface="Arial" charset="0"/>
              </a:rPr>
              <a:t>.     20</a:t>
            </a:r>
          </a:p>
          <a:p>
            <a:endParaRPr lang="fr-FR" altLang="x-none" sz="1600" b="1" dirty="0">
              <a:solidFill>
                <a:srgbClr val="0000FF"/>
              </a:solidFill>
              <a:latin typeface="Arial" charset="0"/>
            </a:endParaRPr>
          </a:p>
          <a:p>
            <a:r>
              <a:rPr lang="fr-FR" altLang="x-none" sz="1600" b="1" dirty="0" err="1">
                <a:solidFill>
                  <a:srgbClr val="0000FF"/>
                </a:solidFill>
                <a:latin typeface="Arial" charset="0"/>
              </a:rPr>
              <a:t>Absint</a:t>
            </a:r>
            <a:r>
              <a:rPr lang="fr-FR" altLang="x-none" sz="1600" b="1" dirty="0">
                <a:solidFill>
                  <a:srgbClr val="0000FF"/>
                </a:solidFill>
                <a:latin typeface="Arial" charset="0"/>
              </a:rPr>
              <a:t> </a:t>
            </a:r>
            <a:r>
              <a:rPr lang="fr-FR" altLang="x-none" sz="1600" b="1" dirty="0" err="1">
                <a:solidFill>
                  <a:srgbClr val="0000FF"/>
                </a:solidFill>
                <a:latin typeface="Arial" charset="0"/>
              </a:rPr>
              <a:t>inani</a:t>
            </a:r>
            <a:r>
              <a:rPr lang="fr-FR" altLang="x-none" sz="1600" b="1" dirty="0">
                <a:solidFill>
                  <a:srgbClr val="0000FF"/>
                </a:solidFill>
                <a:latin typeface="Arial" charset="0"/>
              </a:rPr>
              <a:t> </a:t>
            </a:r>
            <a:r>
              <a:rPr lang="fr-FR" altLang="x-none" sz="1600" b="1" dirty="0" err="1">
                <a:solidFill>
                  <a:srgbClr val="0000FF"/>
                </a:solidFill>
                <a:latin typeface="Arial" charset="0"/>
              </a:rPr>
              <a:t>funere</a:t>
            </a:r>
            <a:r>
              <a:rPr lang="fr-FR" altLang="x-none" sz="1600" b="1" dirty="0">
                <a:solidFill>
                  <a:srgbClr val="0000FF"/>
                </a:solidFill>
                <a:latin typeface="Arial" charset="0"/>
              </a:rPr>
              <a:t> </a:t>
            </a:r>
            <a:r>
              <a:rPr lang="fr-FR" altLang="x-none" sz="1600" b="1" dirty="0" err="1" smtClean="0">
                <a:solidFill>
                  <a:srgbClr val="0000FF"/>
                </a:solidFill>
                <a:latin typeface="Arial" charset="0"/>
              </a:rPr>
              <a:t>neniae</a:t>
            </a:r>
            <a:r>
              <a:rPr lang="fr-FR" altLang="x-none" sz="1600" b="1" dirty="0">
                <a:solidFill>
                  <a:srgbClr val="0000FF"/>
                </a:solidFill>
                <a:latin typeface="Arial" charset="0"/>
              </a:rPr>
              <a:t/>
            </a:r>
            <a:br>
              <a:rPr lang="fr-FR" altLang="x-none" sz="1600" b="1" dirty="0">
                <a:solidFill>
                  <a:srgbClr val="0000FF"/>
                </a:solidFill>
                <a:latin typeface="Arial" charset="0"/>
              </a:rPr>
            </a:br>
            <a:r>
              <a:rPr lang="fr-FR" altLang="x-none" sz="1600" b="1" dirty="0" err="1" smtClean="0">
                <a:solidFill>
                  <a:srgbClr val="0000FF"/>
                </a:solidFill>
                <a:latin typeface="Arial" charset="0"/>
              </a:rPr>
              <a:t>luctusque</a:t>
            </a:r>
            <a:r>
              <a:rPr lang="fr-FR" altLang="x-none" sz="1600" b="1" dirty="0" smtClean="0">
                <a:solidFill>
                  <a:srgbClr val="0000FF"/>
                </a:solidFill>
                <a:latin typeface="Arial" charset="0"/>
              </a:rPr>
              <a:t> </a:t>
            </a:r>
            <a:r>
              <a:rPr lang="fr-FR" altLang="x-none" sz="1600" b="1" dirty="0" err="1">
                <a:solidFill>
                  <a:srgbClr val="0000FF"/>
                </a:solidFill>
                <a:latin typeface="Arial" charset="0"/>
              </a:rPr>
              <a:t>turpes</a:t>
            </a:r>
            <a:r>
              <a:rPr lang="fr-FR" altLang="x-none" sz="1600" b="1" dirty="0">
                <a:solidFill>
                  <a:srgbClr val="0000FF"/>
                </a:solidFill>
                <a:latin typeface="Arial" charset="0"/>
              </a:rPr>
              <a:t> et </a:t>
            </a:r>
            <a:r>
              <a:rPr lang="fr-FR" altLang="x-none" sz="1600" b="1" dirty="0" err="1">
                <a:solidFill>
                  <a:srgbClr val="0000FF"/>
                </a:solidFill>
                <a:latin typeface="Arial" charset="0"/>
              </a:rPr>
              <a:t>querimoniae</a:t>
            </a:r>
            <a:r>
              <a:rPr lang="fr-FR" altLang="x-none" sz="1600" b="1" dirty="0" smtClean="0">
                <a:solidFill>
                  <a:srgbClr val="0000FF"/>
                </a:solidFill>
                <a:latin typeface="Arial" charset="0"/>
              </a:rPr>
              <a:t>;</a:t>
            </a:r>
            <a:br>
              <a:rPr lang="fr-FR" altLang="x-none" sz="1600" b="1" dirty="0" smtClean="0">
                <a:solidFill>
                  <a:srgbClr val="0000FF"/>
                </a:solidFill>
                <a:latin typeface="Arial" charset="0"/>
              </a:rPr>
            </a:br>
            <a:r>
              <a:rPr lang="fr-FR" altLang="x-none" sz="1600" b="1" dirty="0" err="1" smtClean="0">
                <a:solidFill>
                  <a:srgbClr val="0000FF"/>
                </a:solidFill>
                <a:latin typeface="Arial" charset="0"/>
              </a:rPr>
              <a:t>conpesce</a:t>
            </a:r>
            <a:r>
              <a:rPr lang="fr-FR" altLang="x-none" sz="1600" b="1" dirty="0" smtClean="0">
                <a:solidFill>
                  <a:srgbClr val="0000FF"/>
                </a:solidFill>
                <a:latin typeface="Arial" charset="0"/>
              </a:rPr>
              <a:t> </a:t>
            </a:r>
            <a:r>
              <a:rPr lang="fr-FR" altLang="x-none" sz="1600" b="1" dirty="0" err="1">
                <a:solidFill>
                  <a:srgbClr val="0000FF"/>
                </a:solidFill>
                <a:latin typeface="Arial" charset="0"/>
              </a:rPr>
              <a:t>clamorem</a:t>
            </a:r>
            <a:r>
              <a:rPr lang="fr-FR" altLang="x-none" sz="1600" b="1" dirty="0">
                <a:solidFill>
                  <a:srgbClr val="0000FF"/>
                </a:solidFill>
                <a:latin typeface="Arial" charset="0"/>
              </a:rPr>
              <a:t> </a:t>
            </a:r>
            <a:r>
              <a:rPr lang="fr-FR" altLang="x-none" sz="1600" b="1" dirty="0" err="1">
                <a:solidFill>
                  <a:srgbClr val="0000FF"/>
                </a:solidFill>
                <a:latin typeface="Arial" charset="0"/>
              </a:rPr>
              <a:t>ac</a:t>
            </a:r>
            <a:r>
              <a:rPr lang="fr-FR" altLang="x-none" sz="1600" b="1" dirty="0">
                <a:solidFill>
                  <a:srgbClr val="0000FF"/>
                </a:solidFill>
                <a:latin typeface="Arial" charset="0"/>
              </a:rPr>
              <a:t> </a:t>
            </a:r>
            <a:r>
              <a:rPr lang="fr-FR" altLang="x-none" sz="1600" b="1" dirty="0" err="1" smtClean="0">
                <a:solidFill>
                  <a:srgbClr val="0000FF"/>
                </a:solidFill>
                <a:latin typeface="Arial" charset="0"/>
              </a:rPr>
              <a:t>sepulcri</a:t>
            </a:r>
            <a:r>
              <a:rPr lang="fr-FR" altLang="x-none" sz="1600" b="1" dirty="0" smtClean="0">
                <a:solidFill>
                  <a:srgbClr val="0000FF"/>
                </a:solidFill>
                <a:latin typeface="Arial" charset="0"/>
              </a:rPr>
              <a:t/>
            </a:r>
            <a:br>
              <a:rPr lang="fr-FR" altLang="x-none" sz="1600" b="1" dirty="0" smtClean="0">
                <a:solidFill>
                  <a:srgbClr val="0000FF"/>
                </a:solidFill>
                <a:latin typeface="Arial" charset="0"/>
              </a:rPr>
            </a:br>
            <a:r>
              <a:rPr lang="fr-FR" altLang="x-none" sz="1600" b="1" dirty="0" err="1" smtClean="0">
                <a:solidFill>
                  <a:srgbClr val="0000FF"/>
                </a:solidFill>
                <a:latin typeface="Arial" charset="0"/>
              </a:rPr>
              <a:t>mitte</a:t>
            </a:r>
            <a:r>
              <a:rPr lang="fr-FR" altLang="x-none" sz="1600" b="1" dirty="0" smtClean="0">
                <a:solidFill>
                  <a:srgbClr val="0000FF"/>
                </a:solidFill>
                <a:latin typeface="Arial" charset="0"/>
              </a:rPr>
              <a:t> </a:t>
            </a:r>
            <a:r>
              <a:rPr lang="fr-FR" altLang="x-none" sz="1600" b="1" dirty="0" err="1">
                <a:solidFill>
                  <a:srgbClr val="0000FF"/>
                </a:solidFill>
                <a:latin typeface="Arial" charset="0"/>
              </a:rPr>
              <a:t>superuacuos</a:t>
            </a:r>
            <a:r>
              <a:rPr lang="fr-FR" altLang="x-none" sz="1600" b="1" dirty="0">
                <a:solidFill>
                  <a:srgbClr val="0000FF"/>
                </a:solidFill>
                <a:latin typeface="Arial" charset="0"/>
              </a:rPr>
              <a:t> honores.</a:t>
            </a:r>
          </a:p>
          <a:p>
            <a:endParaRPr lang="fr-FR" altLang="x-none" sz="1600" b="1" dirty="0">
              <a:solidFill>
                <a:srgbClr val="0000FF"/>
              </a:solidFill>
              <a:latin typeface="Arial" charset="0"/>
            </a:endParaRPr>
          </a:p>
          <a:p>
            <a:r>
              <a:rPr lang="fr-FR" altLang="x-none" sz="1600" b="1" i="1" dirty="0">
                <a:solidFill>
                  <a:srgbClr val="0000FF"/>
                </a:solidFill>
                <a:latin typeface="Arial" charset="0"/>
              </a:rPr>
              <a:t>Odes</a:t>
            </a:r>
            <a:r>
              <a:rPr lang="fr-FR" altLang="x-none" sz="1600" b="1" dirty="0">
                <a:solidFill>
                  <a:srgbClr val="0000FF"/>
                </a:solidFill>
                <a:latin typeface="Arial" charset="0"/>
              </a:rPr>
              <a:t> II, 20 (Ludwig </a:t>
            </a:r>
            <a:r>
              <a:rPr lang="fr-FR" altLang="x-none" sz="1600" b="1" dirty="0" err="1">
                <a:solidFill>
                  <a:srgbClr val="0000FF"/>
                </a:solidFill>
                <a:latin typeface="Arial" charset="0"/>
              </a:rPr>
              <a:t>Senfl</a:t>
            </a:r>
            <a:r>
              <a:rPr lang="fr-FR" altLang="x-none" sz="1600" b="1" dirty="0">
                <a:solidFill>
                  <a:srgbClr val="0000FF"/>
                </a:solidFill>
                <a:latin typeface="Arial" charset="0"/>
              </a:rPr>
              <a:t>)</a:t>
            </a:r>
            <a:endParaRPr lang="fr-FR" altLang="x-none" sz="1600" b="1" i="1" dirty="0">
              <a:solidFill>
                <a:srgbClr val="0000FF"/>
              </a:solidFill>
              <a:latin typeface="Arial" charset="0"/>
            </a:endParaRPr>
          </a:p>
        </p:txBody>
      </p:sp>
      <p:pic>
        <p:nvPicPr>
          <p:cNvPr id="2" name="Horace_II.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67544" y="5850057"/>
            <a:ext cx="812800" cy="8128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nodeType="afterGroup">
                            <p:stCondLst>
                              <p:cond delay="2000"/>
                            </p:stCondLst>
                            <p:childTnLst>
                              <p:par>
                                <p:cTn id="9" presetID="10" presetClass="entr" presetSubtype="0" fill="hold" grpId="0" nodeType="afterEffect">
                                  <p:stCondLst>
                                    <p:cond delay="100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54093" fill="hold"/>
                                        <p:tgtEl>
                                          <p:spTgt spid="2"/>
                                        </p:tgtEl>
                                      </p:cBhvr>
                                    </p:cmd>
                                  </p:childTnLst>
                                </p:cTn>
                              </p:par>
                            </p:childTnLst>
                          </p:cTn>
                        </p:par>
                      </p:childTnLst>
                    </p:cTn>
                  </p:par>
                </p:childTnLst>
              </p:cTn>
              <p:nextCondLst>
                <p:cond evt="onClick" delay="0">
                  <p:tgtEl>
                    <p:spTgt spid="2"/>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238500" y="685800"/>
            <a:ext cx="2514600" cy="609600"/>
          </a:xfrm>
          <a:noFill/>
        </p:spPr>
        <p:txBody>
          <a:bodyPr/>
          <a:lstStyle/>
          <a:p>
            <a:pPr eaLnBrk="1" hangingPunct="1"/>
            <a:r>
              <a:rPr lang="fr-FR" altLang="x-none" b="1">
                <a:solidFill>
                  <a:schemeClr val="tx1"/>
                </a:solidFill>
                <a:latin typeface="Arial" charset="0"/>
              </a:rPr>
              <a:t>Horace</a:t>
            </a:r>
            <a:endParaRPr lang="fr-FR" altLang="x-none">
              <a:solidFill>
                <a:schemeClr val="bg1"/>
              </a:solidFill>
              <a:latin typeface="Charcoal" charset="0"/>
            </a:endParaRPr>
          </a:p>
        </p:txBody>
      </p:sp>
      <p:sp>
        <p:nvSpPr>
          <p:cNvPr id="38915" name="Text Box 3"/>
          <p:cNvSpPr txBox="1">
            <a:spLocks noChangeArrowheads="1"/>
          </p:cNvSpPr>
          <p:nvPr/>
        </p:nvSpPr>
        <p:spPr bwMode="auto">
          <a:xfrm>
            <a:off x="6858000" y="6096000"/>
            <a:ext cx="20621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1400">
                <a:solidFill>
                  <a:srgbClr val="4E2FFA"/>
                </a:solidFill>
                <a:latin typeface="Arial" charset="0"/>
              </a:rPr>
              <a:t>Paul-Augustin Deproost</a:t>
            </a:r>
          </a:p>
          <a:p>
            <a:r>
              <a:rPr kumimoji="1" lang="fr-FR" altLang="x-none" sz="1400">
                <a:solidFill>
                  <a:srgbClr val="4E2FFA"/>
                </a:solidFill>
                <a:latin typeface="Arial" charset="0"/>
                <a:hlinkClick r:id="rId4"/>
              </a:rPr>
              <a:t>Héritages grec et latin</a:t>
            </a:r>
            <a:endParaRPr kumimoji="1" lang="fr-FR" altLang="x-none" sz="1400">
              <a:latin typeface="Arial" charset="0"/>
            </a:endParaRPr>
          </a:p>
        </p:txBody>
      </p:sp>
      <p:sp>
        <p:nvSpPr>
          <p:cNvPr id="13316" name="Text Box 4" descr="Bouquet"/>
          <p:cNvSpPr txBox="1">
            <a:spLocks noChangeArrowheads="1"/>
          </p:cNvSpPr>
          <p:nvPr/>
        </p:nvSpPr>
        <p:spPr bwMode="auto">
          <a:xfrm>
            <a:off x="342900" y="1371600"/>
            <a:ext cx="8458200" cy="1552575"/>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b="1">
                <a:solidFill>
                  <a:srgbClr val="4E2FFA"/>
                </a:solidFill>
                <a:latin typeface="Arial" charset="0"/>
              </a:rPr>
              <a:t>Elle n’est point ordinaire ni sans force, l’aile qui va m’emporter, poète métamorphosé, à travers le liquide éther. Je ne demeurerai pas plus longtemps sur la terre, et plus grand que l’envie,</a:t>
            </a:r>
            <a:r>
              <a:rPr kumimoji="1" lang="fr-FR" altLang="x-none" b="1" i="1">
                <a:solidFill>
                  <a:srgbClr val="4E2FFA"/>
                </a:solidFill>
                <a:latin typeface="Arial" charset="0"/>
              </a:rPr>
              <a:t> </a:t>
            </a:r>
            <a:endParaRPr kumimoji="1" lang="fr-FR" altLang="x-none" b="1">
              <a:solidFill>
                <a:schemeClr val="bg1"/>
              </a:solidFill>
              <a:latin typeface="Arial" charset="0"/>
            </a:endParaRPr>
          </a:p>
        </p:txBody>
      </p:sp>
      <p:sp>
        <p:nvSpPr>
          <p:cNvPr id="38917" name="AutoShape 5">
            <a:hlinkClick r:id="rId6" action="ppaction://hlinksldjump"/>
          </p:cNvPr>
          <p:cNvSpPr>
            <a:spLocks noChangeArrowheads="1"/>
          </p:cNvSpPr>
          <p:nvPr/>
        </p:nvSpPr>
        <p:spPr bwMode="auto">
          <a:xfrm>
            <a:off x="2209800" y="228600"/>
            <a:ext cx="533400" cy="485775"/>
          </a:xfrm>
          <a:prstGeom prst="leftArrow">
            <a:avLst>
              <a:gd name="adj1" fmla="val 50000"/>
              <a:gd name="adj2" fmla="val 27451"/>
            </a:avLst>
          </a:prstGeom>
          <a:solidFill>
            <a:srgbClr val="FFF63D"/>
          </a:solidFill>
          <a:ln w="9525">
            <a:solidFill>
              <a:schemeClr val="bg2"/>
            </a:solidFill>
            <a:miter lim="800000"/>
            <a:headEnd/>
            <a:tailEnd/>
          </a:ln>
        </p:spPr>
        <p:txBody>
          <a:bodyPr wrap="none" anchor="ct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endParaRPr lang="x-none" altLang="x-none"/>
          </a:p>
        </p:txBody>
      </p:sp>
      <p:sp>
        <p:nvSpPr>
          <p:cNvPr id="13319" name="Text Box 7" descr="Bouquet"/>
          <p:cNvSpPr txBox="1">
            <a:spLocks noChangeArrowheads="1"/>
          </p:cNvSpPr>
          <p:nvPr/>
        </p:nvSpPr>
        <p:spPr bwMode="auto">
          <a:xfrm>
            <a:off x="342900" y="3200400"/>
            <a:ext cx="8458200" cy="1552575"/>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b="1">
                <a:solidFill>
                  <a:srgbClr val="4E2FFA"/>
                </a:solidFill>
                <a:latin typeface="Arial" charset="0"/>
              </a:rPr>
              <a:t>je laisserai les villes. Non, moi, descendance de pauvres parents, moi que tu convies, Mécène très cher, je ne périrai pas et l’onde du Styx ne me tiendra pas prisonnier.</a:t>
            </a:r>
            <a:r>
              <a:rPr kumimoji="1" lang="fr-FR" altLang="x-none" b="1" i="1">
                <a:solidFill>
                  <a:srgbClr val="4E2FFA"/>
                </a:solidFill>
                <a:latin typeface="Arial" charset="0"/>
              </a:rPr>
              <a:t> </a:t>
            </a:r>
            <a:endParaRPr kumimoji="1" lang="fr-FR" altLang="x-none" b="1">
              <a:solidFill>
                <a:schemeClr val="bg1"/>
              </a:solidFill>
              <a:latin typeface="Arial" charset="0"/>
            </a:endParaRPr>
          </a:p>
        </p:txBody>
      </p:sp>
      <p:sp>
        <p:nvSpPr>
          <p:cNvPr id="13320" name="Text Box 8" descr="Bouquet"/>
          <p:cNvSpPr txBox="1">
            <a:spLocks noChangeArrowheads="1"/>
          </p:cNvSpPr>
          <p:nvPr/>
        </p:nvSpPr>
        <p:spPr bwMode="auto">
          <a:xfrm>
            <a:off x="342900" y="4953000"/>
            <a:ext cx="8458200" cy="1552575"/>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b="1">
                <a:solidFill>
                  <a:srgbClr val="4E2FFA"/>
                </a:solidFill>
                <a:latin typeface="Arial" charset="0"/>
              </a:rPr>
              <a:t>Voici déjà que, sur mes jambes, s’affaissent les plis d’une peau rugueuse, que je me change, par-dessus, en un oiseau blanc, que poussent, sur mes doigts et mes épaules, des plumes lisses ;</a:t>
            </a:r>
            <a:r>
              <a:rPr kumimoji="1" lang="fr-FR" altLang="x-none" b="1" i="1">
                <a:solidFill>
                  <a:srgbClr val="4E2FFA"/>
                </a:solidFill>
                <a:latin typeface="Arial" charset="0"/>
              </a:rPr>
              <a:t> </a:t>
            </a:r>
            <a:endParaRPr kumimoji="1" lang="fr-FR" altLang="x-none" b="1">
              <a:solidFill>
                <a:schemeClr val="bg1"/>
              </a:solidFill>
              <a:latin typeface="Arial" charset="0"/>
            </a:endParaRPr>
          </a:p>
        </p:txBody>
      </p:sp>
      <p:sp>
        <p:nvSpPr>
          <p:cNvPr id="13321" name="Text Box 9" descr="Bouquet"/>
          <p:cNvSpPr txBox="1">
            <a:spLocks noChangeArrowheads="1"/>
          </p:cNvSpPr>
          <p:nvPr/>
        </p:nvSpPr>
        <p:spPr bwMode="auto">
          <a:xfrm>
            <a:off x="342900" y="733425"/>
            <a:ext cx="8458200" cy="1552575"/>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b="1">
                <a:solidFill>
                  <a:srgbClr val="4E2FFA"/>
                </a:solidFill>
                <a:latin typeface="Arial" charset="0"/>
              </a:rPr>
              <a:t>voici que je vais, plus rapide qu’Icare, le fils de Dédale, visiter, oiseau harmonieux, les rivages du Bosphore grondant et les Syrtes gétules et les plaines hyperboréennes.</a:t>
            </a:r>
            <a:r>
              <a:rPr kumimoji="1" lang="fr-FR" altLang="x-none" b="1" i="1">
                <a:solidFill>
                  <a:srgbClr val="4E2FFA"/>
                </a:solidFill>
                <a:latin typeface="Arial" charset="0"/>
              </a:rPr>
              <a:t> </a:t>
            </a:r>
            <a:endParaRPr kumimoji="1" lang="fr-FR" altLang="x-none" b="1">
              <a:solidFill>
                <a:schemeClr val="bg1"/>
              </a:solidFill>
              <a:latin typeface="Arial" charset="0"/>
            </a:endParaRPr>
          </a:p>
        </p:txBody>
      </p:sp>
      <p:sp>
        <p:nvSpPr>
          <p:cNvPr id="13322" name="Text Box 10" descr="Bouquet"/>
          <p:cNvSpPr txBox="1">
            <a:spLocks noChangeArrowheads="1"/>
          </p:cNvSpPr>
          <p:nvPr/>
        </p:nvSpPr>
        <p:spPr bwMode="auto">
          <a:xfrm>
            <a:off x="342900" y="2514600"/>
            <a:ext cx="8458200" cy="1917700"/>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b="1">
                <a:solidFill>
                  <a:srgbClr val="4E2FFA"/>
                </a:solidFill>
                <a:latin typeface="Arial" charset="0"/>
              </a:rPr>
              <a:t>Ils sauront qui je suis, le Colchidien et le Dace, qui dissimule sa peur devant les cohortes marses, et, au bout du monde, les Gélons ; ils apprendront en connaisseurs mes chants, l’Ibère et l’homme que le Rhône abreuve.</a:t>
            </a:r>
            <a:r>
              <a:rPr kumimoji="1" lang="fr-FR" altLang="x-none" b="1" i="1">
                <a:solidFill>
                  <a:srgbClr val="4E2FFA"/>
                </a:solidFill>
                <a:latin typeface="Arial" charset="0"/>
              </a:rPr>
              <a:t> </a:t>
            </a:r>
            <a:endParaRPr kumimoji="1" lang="fr-FR" altLang="x-none" b="1">
              <a:solidFill>
                <a:schemeClr val="bg1"/>
              </a:solidFill>
              <a:latin typeface="Arial" charset="0"/>
            </a:endParaRPr>
          </a:p>
        </p:txBody>
      </p:sp>
      <p:sp>
        <p:nvSpPr>
          <p:cNvPr id="13323" name="Text Box 11" descr="Bouquet"/>
          <p:cNvSpPr txBox="1">
            <a:spLocks noChangeArrowheads="1"/>
          </p:cNvSpPr>
          <p:nvPr/>
        </p:nvSpPr>
        <p:spPr bwMode="auto">
          <a:xfrm>
            <a:off x="342900" y="4648200"/>
            <a:ext cx="8458200" cy="1552575"/>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b="1">
                <a:solidFill>
                  <a:srgbClr val="4E2FFA"/>
                </a:solidFill>
                <a:latin typeface="Arial" charset="0"/>
              </a:rPr>
              <a:t>Que de mon vain convoi funèbre, on écarte les nénies, la laideur des gémissements et des lamentations ; fais taire les cris et laisse là les honneurs superflus du sépulcre.</a:t>
            </a:r>
          </a:p>
          <a:p>
            <a:endParaRPr kumimoji="1" lang="fr-FR" altLang="x-none" b="1">
              <a:solidFill>
                <a:schemeClr val="bg1"/>
              </a:solidFill>
              <a:latin typeface="Arial" charset="0"/>
            </a:endParaRPr>
          </a:p>
        </p:txBody>
      </p:sp>
      <p:sp>
        <p:nvSpPr>
          <p:cNvPr id="13" name="Oval 12"/>
          <p:cNvSpPr>
            <a:spLocks noChangeArrowheads="1"/>
          </p:cNvSpPr>
          <p:nvPr/>
        </p:nvSpPr>
        <p:spPr bwMode="auto">
          <a:xfrm>
            <a:off x="1447800" y="1866900"/>
            <a:ext cx="6477000" cy="3238500"/>
          </a:xfrm>
          <a:prstGeom prst="ellipse">
            <a:avLst/>
          </a:prstGeom>
          <a:solidFill>
            <a:srgbClr val="FF1930"/>
          </a:solidFill>
          <a:ln w="28575">
            <a:solidFill>
              <a:srgbClr val="FFF63D"/>
            </a:solidFill>
            <a:round/>
            <a:headEnd/>
            <a:tailEnd/>
          </a:ln>
        </p:spPr>
        <p:txBody>
          <a:bodyPr wrap="none" anchor="ct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a:r>
              <a:rPr kumimoji="1" lang="fr-FR" altLang="x-none" sz="3600" i="1">
                <a:latin typeface="Arial" charset="0"/>
              </a:rPr>
              <a:t>Odes,</a:t>
            </a:r>
            <a:r>
              <a:rPr kumimoji="1" lang="fr-FR" altLang="x-none" sz="3600">
                <a:latin typeface="Arial" charset="0"/>
              </a:rPr>
              <a:t> II, 20</a:t>
            </a:r>
          </a:p>
          <a:p>
            <a:pPr algn="ctr"/>
            <a:endParaRPr kumimoji="1" lang="fr-FR" altLang="x-none" sz="3600">
              <a:latin typeface="Arial" charset="0"/>
            </a:endParaRPr>
          </a:p>
          <a:p>
            <a:pPr algn="ctr"/>
            <a:r>
              <a:rPr kumimoji="1" lang="fr-FR" altLang="x-none" sz="2000">
                <a:latin typeface="Arial" charset="0"/>
              </a:rPr>
              <a:t>Immortalisation du poète métamorphosé</a:t>
            </a:r>
          </a:p>
          <a:p>
            <a:pPr algn="ctr"/>
            <a:r>
              <a:rPr kumimoji="1" lang="fr-FR" altLang="x-none" sz="2000">
                <a:latin typeface="Arial" charset="0"/>
              </a:rPr>
              <a:t>en un cygne qui porte son vol</a:t>
            </a:r>
          </a:p>
          <a:p>
            <a:pPr algn="ctr"/>
            <a:r>
              <a:rPr kumimoji="1" lang="fr-FR" altLang="x-none" sz="2000">
                <a:latin typeface="Arial" charset="0"/>
              </a:rPr>
              <a:t>chez les peuples les plus éloignés</a:t>
            </a:r>
            <a:r>
              <a:rPr kumimoji="1" lang="fr-FR" altLang="x-none" sz="2000">
                <a:solidFill>
                  <a:schemeClr val="bg2"/>
                </a:solidFill>
                <a:latin typeface="Arial" charset="0"/>
              </a:rPr>
              <a:t>  </a:t>
            </a:r>
            <a:endParaRPr kumimoji="1" lang="fr-FR" altLang="x-none" sz="3600">
              <a:solidFill>
                <a:schemeClr val="bg2"/>
              </a:solidFill>
              <a:latin typeface="Arial"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iterate type="wd">
                                    <p:tmPct val="100000"/>
                                  </p:iterate>
                                  <p:childTnLst>
                                    <p:set>
                                      <p:cBhvr>
                                        <p:cTn id="6" dur="1" fill="hold">
                                          <p:stCondLst>
                                            <p:cond delay="0"/>
                                          </p:stCondLst>
                                        </p:cTn>
                                        <p:tgtEl>
                                          <p:spTgt spid="13316"/>
                                        </p:tgtEl>
                                        <p:attrNameLst>
                                          <p:attrName>style.visibility</p:attrName>
                                        </p:attrNameLst>
                                      </p:cBhvr>
                                      <p:to>
                                        <p:strVal val="visible"/>
                                      </p:to>
                                    </p:set>
                                    <p:animEffect transition="in" filter="wipe(left)">
                                      <p:cBhvr>
                                        <p:cTn id="7" dur="300"/>
                                        <p:tgtEl>
                                          <p:spTgt spid="13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iterate type="wd">
                                    <p:tmPct val="100000"/>
                                  </p:iterate>
                                  <p:childTnLst>
                                    <p:set>
                                      <p:cBhvr>
                                        <p:cTn id="11" dur="1" fill="hold">
                                          <p:stCondLst>
                                            <p:cond delay="0"/>
                                          </p:stCondLst>
                                        </p:cTn>
                                        <p:tgtEl>
                                          <p:spTgt spid="13319"/>
                                        </p:tgtEl>
                                        <p:attrNameLst>
                                          <p:attrName>style.visibility</p:attrName>
                                        </p:attrNameLst>
                                      </p:cBhvr>
                                      <p:to>
                                        <p:strVal val="visible"/>
                                      </p:to>
                                    </p:set>
                                    <p:animEffect transition="in" filter="wipe(left)">
                                      <p:cBhvr>
                                        <p:cTn id="12" dur="300"/>
                                        <p:tgtEl>
                                          <p:spTgt spid="133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iterate type="wd">
                                    <p:tmPct val="100000"/>
                                  </p:iterate>
                                  <p:childTnLst>
                                    <p:set>
                                      <p:cBhvr>
                                        <p:cTn id="16" dur="1" fill="hold">
                                          <p:stCondLst>
                                            <p:cond delay="0"/>
                                          </p:stCondLst>
                                        </p:cTn>
                                        <p:tgtEl>
                                          <p:spTgt spid="13320"/>
                                        </p:tgtEl>
                                        <p:attrNameLst>
                                          <p:attrName>style.visibility</p:attrName>
                                        </p:attrNameLst>
                                      </p:cBhvr>
                                      <p:to>
                                        <p:strVal val="visible"/>
                                      </p:to>
                                    </p:set>
                                    <p:animEffect transition="in" filter="wipe(left)">
                                      <p:cBhvr>
                                        <p:cTn id="17" dur="300"/>
                                        <p:tgtEl>
                                          <p:spTgt spid="133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499"/>
                                          </p:stCondLst>
                                        </p:cTn>
                                        <p:tgtEl>
                                          <p:spTgt spid="13316"/>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iterate type="wd">
                                    <p:tmPct val="100000"/>
                                  </p:iterate>
                                  <p:childTnLst>
                                    <p:set>
                                      <p:cBhvr>
                                        <p:cTn id="25" dur="1" fill="hold">
                                          <p:stCondLst>
                                            <p:cond delay="0"/>
                                          </p:stCondLst>
                                        </p:cTn>
                                        <p:tgtEl>
                                          <p:spTgt spid="13321"/>
                                        </p:tgtEl>
                                        <p:attrNameLst>
                                          <p:attrName>style.visibility</p:attrName>
                                        </p:attrNameLst>
                                      </p:cBhvr>
                                      <p:to>
                                        <p:strVal val="visible"/>
                                      </p:to>
                                    </p:set>
                                    <p:animEffect transition="in" filter="wipe(left)">
                                      <p:cBhvr>
                                        <p:cTn id="26" dur="300"/>
                                        <p:tgtEl>
                                          <p:spTgt spid="1332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1" nodeType="clickEffect">
                                  <p:stCondLst>
                                    <p:cond delay="0"/>
                                  </p:stCondLst>
                                  <p:childTnLst>
                                    <p:set>
                                      <p:cBhvr>
                                        <p:cTn id="30" dur="1" fill="hold">
                                          <p:stCondLst>
                                            <p:cond delay="499"/>
                                          </p:stCondLst>
                                        </p:cTn>
                                        <p:tgtEl>
                                          <p:spTgt spid="13319"/>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iterate type="wd">
                                    <p:tmPct val="100000"/>
                                  </p:iterate>
                                  <p:childTnLst>
                                    <p:set>
                                      <p:cBhvr>
                                        <p:cTn id="34" dur="1" fill="hold">
                                          <p:stCondLst>
                                            <p:cond delay="0"/>
                                          </p:stCondLst>
                                        </p:cTn>
                                        <p:tgtEl>
                                          <p:spTgt spid="13322"/>
                                        </p:tgtEl>
                                        <p:attrNameLst>
                                          <p:attrName>style.visibility</p:attrName>
                                        </p:attrNameLst>
                                      </p:cBhvr>
                                      <p:to>
                                        <p:strVal val="visible"/>
                                      </p:to>
                                    </p:set>
                                    <p:animEffect transition="in" filter="wipe(left)">
                                      <p:cBhvr>
                                        <p:cTn id="35" dur="300"/>
                                        <p:tgtEl>
                                          <p:spTgt spid="1332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xit" presetSubtype="0" fill="hold" grpId="1" nodeType="clickEffect">
                                  <p:stCondLst>
                                    <p:cond delay="0"/>
                                  </p:stCondLst>
                                  <p:childTnLst>
                                    <p:set>
                                      <p:cBhvr>
                                        <p:cTn id="39" dur="1" fill="hold">
                                          <p:stCondLst>
                                            <p:cond delay="499"/>
                                          </p:stCondLst>
                                        </p:cTn>
                                        <p:tgtEl>
                                          <p:spTgt spid="13320"/>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iterate type="wd">
                                    <p:tmPct val="100000"/>
                                  </p:iterate>
                                  <p:childTnLst>
                                    <p:set>
                                      <p:cBhvr>
                                        <p:cTn id="43" dur="1" fill="hold">
                                          <p:stCondLst>
                                            <p:cond delay="0"/>
                                          </p:stCondLst>
                                        </p:cTn>
                                        <p:tgtEl>
                                          <p:spTgt spid="13323"/>
                                        </p:tgtEl>
                                        <p:attrNameLst>
                                          <p:attrName>style.visibility</p:attrName>
                                        </p:attrNameLst>
                                      </p:cBhvr>
                                      <p:to>
                                        <p:strVal val="visible"/>
                                      </p:to>
                                    </p:set>
                                    <p:animEffect transition="in" filter="wipe(left)">
                                      <p:cBhvr>
                                        <p:cTn id="44" dur="300"/>
                                        <p:tgtEl>
                                          <p:spTgt spid="1332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xit" presetSubtype="0" fill="hold" grpId="1" nodeType="clickEffect">
                                  <p:stCondLst>
                                    <p:cond delay="0"/>
                                  </p:stCondLst>
                                  <p:childTnLst>
                                    <p:set>
                                      <p:cBhvr>
                                        <p:cTn id="48" dur="1" fill="hold">
                                          <p:stCondLst>
                                            <p:cond delay="499"/>
                                          </p:stCondLst>
                                        </p:cTn>
                                        <p:tgtEl>
                                          <p:spTgt spid="13321"/>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grpId="1" nodeType="clickEffect">
                                  <p:stCondLst>
                                    <p:cond delay="0"/>
                                  </p:stCondLst>
                                  <p:childTnLst>
                                    <p:set>
                                      <p:cBhvr>
                                        <p:cTn id="52" dur="1" fill="hold">
                                          <p:stCondLst>
                                            <p:cond delay="499"/>
                                          </p:stCondLst>
                                        </p:cTn>
                                        <p:tgtEl>
                                          <p:spTgt spid="13322"/>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xit" presetSubtype="0" fill="hold" grpId="1" nodeType="clickEffect">
                                  <p:stCondLst>
                                    <p:cond delay="0"/>
                                  </p:stCondLst>
                                  <p:childTnLst>
                                    <p:set>
                                      <p:cBhvr>
                                        <p:cTn id="56" dur="1" fill="hold">
                                          <p:stCondLst>
                                            <p:cond delay="499"/>
                                          </p:stCondLst>
                                        </p:cTn>
                                        <p:tgtEl>
                                          <p:spTgt spid="13323"/>
                                        </p:tgtEl>
                                        <p:attrNameLst>
                                          <p:attrName>style.visibility</p:attrName>
                                        </p:attrNameLst>
                                      </p:cBhvr>
                                      <p:to>
                                        <p:strVal val="hidden"/>
                                      </p:to>
                                    </p:set>
                                  </p:childTnLst>
                                </p:cTn>
                              </p:par>
                            </p:childTnLst>
                          </p:cTn>
                        </p:par>
                        <p:par>
                          <p:cTn id="57" fill="hold" nodeType="afterGroup">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autoUpdateAnimBg="0"/>
      <p:bldP spid="13316" grpId="1" animBg="1" autoUpdateAnimBg="0"/>
      <p:bldP spid="13319" grpId="0" animBg="1" autoUpdateAnimBg="0"/>
      <p:bldP spid="13319" grpId="1" animBg="1" autoUpdateAnimBg="0"/>
      <p:bldP spid="13320" grpId="0" animBg="1" autoUpdateAnimBg="0"/>
      <p:bldP spid="13320" grpId="1" animBg="1" autoUpdateAnimBg="0"/>
      <p:bldP spid="13321" grpId="0" animBg="1" autoUpdateAnimBg="0"/>
      <p:bldP spid="13321" grpId="1" animBg="1" autoUpdateAnimBg="0"/>
      <p:bldP spid="13322" grpId="0" animBg="1" autoUpdateAnimBg="0"/>
      <p:bldP spid="13322" grpId="1" animBg="1" autoUpdateAnimBg="0"/>
      <p:bldP spid="13323" grpId="0" animBg="1" autoUpdateAnimBg="0"/>
      <p:bldP spid="13323" grpId="1" animBg="1" autoUpdateAnimBg="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7086600" y="6340475"/>
            <a:ext cx="20621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1400">
                <a:solidFill>
                  <a:srgbClr val="4E2FFA"/>
                </a:solidFill>
                <a:latin typeface="Arial" charset="0"/>
              </a:rPr>
              <a:t>Paul-Augustin Deproost</a:t>
            </a:r>
          </a:p>
          <a:p>
            <a:r>
              <a:rPr kumimoji="1" lang="fr-FR" altLang="x-none" sz="1400">
                <a:solidFill>
                  <a:srgbClr val="4E2FFA"/>
                </a:solidFill>
                <a:latin typeface="Arial" charset="0"/>
                <a:hlinkClick r:id="rId4"/>
              </a:rPr>
              <a:t>Héritages grec et latin</a:t>
            </a:r>
            <a:endParaRPr kumimoji="1" lang="fr-FR" altLang="x-none" sz="1400">
              <a:latin typeface="Arial" charset="0"/>
            </a:endParaRPr>
          </a:p>
        </p:txBody>
      </p:sp>
      <p:sp>
        <p:nvSpPr>
          <p:cNvPr id="14339" name="Text Box 3"/>
          <p:cNvSpPr txBox="1">
            <a:spLocks noChangeArrowheads="1"/>
          </p:cNvSpPr>
          <p:nvPr/>
        </p:nvSpPr>
        <p:spPr bwMode="auto">
          <a:xfrm>
            <a:off x="533400" y="2890838"/>
            <a:ext cx="8153400" cy="1806575"/>
          </a:xfrm>
          <a:prstGeom prst="rect">
            <a:avLst/>
          </a:prstGeom>
          <a:solidFill>
            <a:srgbClr val="FF1930"/>
          </a:solidFill>
          <a:ln w="9525">
            <a:solidFill>
              <a:schemeClr val="bg1"/>
            </a:solidFill>
            <a:miter lim="800000"/>
            <a:headEnd/>
            <a:tailEnd/>
          </a:ln>
          <a:effec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a:endParaRPr kumimoji="1" lang="fr-FR" altLang="x-none" sz="3200" b="1">
              <a:solidFill>
                <a:srgbClr val="FFF63D"/>
              </a:solidFill>
              <a:effectLst>
                <a:outerShdw blurRad="38100" dist="38100" dir="2700000" algn="tl">
                  <a:srgbClr val="000000"/>
                </a:outerShdw>
              </a:effectLst>
              <a:latin typeface="Arial" charset="0"/>
            </a:endParaRPr>
          </a:p>
          <a:p>
            <a:pPr algn="ctr"/>
            <a:r>
              <a:rPr kumimoji="1" lang="fr-FR" altLang="x-none" sz="3200" b="1">
                <a:solidFill>
                  <a:srgbClr val="FFF63D"/>
                </a:solidFill>
                <a:effectLst>
                  <a:outerShdw blurRad="38100" dist="38100" dir="2700000" algn="tl">
                    <a:srgbClr val="000000"/>
                  </a:outerShdw>
                </a:effectLst>
                <a:latin typeface="Arial" charset="0"/>
              </a:rPr>
              <a:t>L’amour: une nouvelle valeur poétique</a:t>
            </a:r>
          </a:p>
          <a:p>
            <a:pPr algn="ctr">
              <a:spcAft>
                <a:spcPct val="100000"/>
              </a:spcAft>
            </a:pPr>
            <a:endParaRPr kumimoji="1" lang="fr-FR" altLang="x-none" b="1">
              <a:solidFill>
                <a:srgbClr val="FFF63D"/>
              </a:solidFill>
              <a:latin typeface="Arial" charset="0"/>
            </a:endParaRPr>
          </a:p>
        </p:txBody>
      </p:sp>
      <p:sp>
        <p:nvSpPr>
          <p:cNvPr id="14340" name="Text Box 4" descr="Papier journal"/>
          <p:cNvSpPr txBox="1">
            <a:spLocks noChangeArrowheads="1"/>
          </p:cNvSpPr>
          <p:nvPr/>
        </p:nvSpPr>
        <p:spPr bwMode="auto">
          <a:xfrm>
            <a:off x="152400" y="1343025"/>
            <a:ext cx="8094663" cy="822325"/>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AutoNum type="arabicPeriod"/>
            </a:pPr>
            <a:r>
              <a:rPr kumimoji="1" lang="fr-FR" altLang="x-none" b="1">
                <a:solidFill>
                  <a:srgbClr val="FF1930"/>
                </a:solidFill>
                <a:latin typeface="Arial" charset="0"/>
              </a:rPr>
              <a:t>chez les élégiaques, l’amour est un combat</a:t>
            </a:r>
          </a:p>
          <a:p>
            <a:pPr>
              <a:buFont typeface="Times" charset="0"/>
              <a:buNone/>
            </a:pPr>
            <a:r>
              <a:rPr kumimoji="1" lang="fr-FR" altLang="x-none" b="1">
                <a:solidFill>
                  <a:srgbClr val="FF1930"/>
                </a:solidFill>
                <a:latin typeface="Arial" charset="0"/>
              </a:rPr>
              <a:t>qui se substitue aux valeurs épiques: la </a:t>
            </a:r>
            <a:r>
              <a:rPr kumimoji="1" lang="fr-FR" altLang="x-none" b="1" i="1">
                <a:solidFill>
                  <a:srgbClr val="FF1930"/>
                </a:solidFill>
                <a:latin typeface="Arial" charset="0"/>
              </a:rPr>
              <a:t>militia Veneris</a:t>
            </a:r>
            <a:endParaRPr kumimoji="1" lang="fr-FR" altLang="x-none" b="1">
              <a:solidFill>
                <a:srgbClr val="FF1930"/>
              </a:solidFill>
              <a:latin typeface="Arial" charset="0"/>
            </a:endParaRPr>
          </a:p>
        </p:txBody>
      </p:sp>
      <p:sp>
        <p:nvSpPr>
          <p:cNvPr id="14341" name="Text Box 5" descr="Papier journal"/>
          <p:cNvSpPr txBox="1">
            <a:spLocks noChangeArrowheads="1"/>
          </p:cNvSpPr>
          <p:nvPr/>
        </p:nvSpPr>
        <p:spPr bwMode="auto">
          <a:xfrm>
            <a:off x="138113" y="3857625"/>
            <a:ext cx="7620000" cy="822325"/>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rgbClr val="FF1930"/>
                </a:solidFill>
                <a:latin typeface="Arial" charset="0"/>
              </a:rPr>
              <a:t>2. chez </a:t>
            </a:r>
            <a:r>
              <a:rPr kumimoji="1" lang="fr-FR" altLang="x-none" b="1">
                <a:solidFill>
                  <a:srgbClr val="FF1930"/>
                </a:solidFill>
                <a:latin typeface="Arial" charset="0"/>
                <a:hlinkClick r:id="rId6"/>
              </a:rPr>
              <a:t>Ovide</a:t>
            </a:r>
            <a:r>
              <a:rPr kumimoji="1" lang="fr-FR" altLang="x-none" b="1">
                <a:solidFill>
                  <a:srgbClr val="FF1930"/>
                </a:solidFill>
                <a:latin typeface="Arial" charset="0"/>
              </a:rPr>
              <a:t>, l’amour détermine un « art de vivre »</a:t>
            </a:r>
          </a:p>
          <a:p>
            <a:pPr>
              <a:buFont typeface="Times" charset="0"/>
              <a:buNone/>
            </a:pPr>
            <a:r>
              <a:rPr kumimoji="1" lang="fr-FR" altLang="x-none" b="1">
                <a:solidFill>
                  <a:srgbClr val="FF1930"/>
                </a:solidFill>
                <a:latin typeface="Arial" charset="0"/>
              </a:rPr>
              <a:t>qui annonce le « libertinage »:</a:t>
            </a:r>
            <a:endParaRPr kumimoji="1" lang="fr-FR" altLang="x-none" b="1">
              <a:solidFill>
                <a:srgbClr val="FFF63D"/>
              </a:solidFill>
              <a:latin typeface="Arial" charset="0"/>
            </a:endParaRPr>
          </a:p>
        </p:txBody>
      </p:sp>
      <p:sp>
        <p:nvSpPr>
          <p:cNvPr id="14342" name="Text Box 6"/>
          <p:cNvSpPr txBox="1">
            <a:spLocks noChangeArrowheads="1"/>
          </p:cNvSpPr>
          <p:nvPr/>
        </p:nvSpPr>
        <p:spPr bwMode="auto">
          <a:xfrm>
            <a:off x="1066800" y="4816475"/>
            <a:ext cx="8059738" cy="822325"/>
          </a:xfrm>
          <a:prstGeom prst="rect">
            <a:avLst/>
          </a:prstGeom>
          <a:solidFill>
            <a:srgbClr val="2FFA4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4161750" indent="-24161750">
              <a:defRPr sz="2400">
                <a:solidFill>
                  <a:schemeClr val="tx1"/>
                </a:solidFill>
                <a:latin typeface="Times" charset="0"/>
                <a:ea typeface="ＭＳ Ｐゴシック" charset="-128"/>
              </a:defRPr>
            </a:lvl1pPr>
            <a:lvl2pPr>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lvl="1"/>
            <a:r>
              <a:rPr kumimoji="1" lang="fr-FR" altLang="x-none" b="1">
                <a:solidFill>
                  <a:srgbClr val="4E2FFA"/>
                </a:solidFill>
                <a:latin typeface="Arial" charset="0"/>
              </a:rPr>
              <a:t>— le poète est un « maître d’amour »: </a:t>
            </a:r>
            <a:r>
              <a:rPr kumimoji="1" lang="fr-FR" altLang="x-none" b="1" i="1">
                <a:solidFill>
                  <a:srgbClr val="4E2FFA"/>
                </a:solidFill>
                <a:latin typeface="Arial" charset="0"/>
              </a:rPr>
              <a:t>L’art d’aimer,</a:t>
            </a:r>
          </a:p>
          <a:p>
            <a:pPr lvl="1"/>
            <a:r>
              <a:rPr kumimoji="1" lang="fr-FR" altLang="x-none" b="1" i="1">
                <a:solidFill>
                  <a:srgbClr val="4E2FFA"/>
                </a:solidFill>
                <a:latin typeface="Arial" charset="0"/>
              </a:rPr>
              <a:t>les Remèdes à l’amour, les Amours;</a:t>
            </a:r>
          </a:p>
        </p:txBody>
      </p:sp>
      <p:sp>
        <p:nvSpPr>
          <p:cNvPr id="14343" name="Text Box 7"/>
          <p:cNvSpPr txBox="1">
            <a:spLocks noChangeArrowheads="1"/>
          </p:cNvSpPr>
          <p:nvPr/>
        </p:nvSpPr>
        <p:spPr bwMode="auto">
          <a:xfrm>
            <a:off x="1066800" y="5791200"/>
            <a:ext cx="7281863" cy="457200"/>
          </a:xfrm>
          <a:prstGeom prst="rect">
            <a:avLst/>
          </a:prstGeom>
          <a:solidFill>
            <a:srgbClr val="2FFA4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4161750" indent="-24161750">
              <a:defRPr sz="2400">
                <a:solidFill>
                  <a:schemeClr val="tx1"/>
                </a:solidFill>
                <a:latin typeface="Times" charset="0"/>
                <a:ea typeface="ＭＳ Ｐゴシック" charset="-128"/>
              </a:defRPr>
            </a:lvl1pPr>
            <a:lvl2pPr>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lvl="1"/>
            <a:r>
              <a:rPr kumimoji="1" lang="fr-FR" altLang="x-none" b="1" i="1">
                <a:solidFill>
                  <a:srgbClr val="4E2FFA"/>
                </a:solidFill>
                <a:latin typeface="Arial" charset="0"/>
              </a:rPr>
              <a:t>— </a:t>
            </a:r>
            <a:r>
              <a:rPr kumimoji="1" lang="fr-FR" altLang="x-none" b="1">
                <a:solidFill>
                  <a:srgbClr val="4E2FFA"/>
                </a:solidFill>
                <a:latin typeface="Arial" charset="0"/>
              </a:rPr>
              <a:t>les premières lettres d’amour: les </a:t>
            </a:r>
            <a:r>
              <a:rPr kumimoji="1" lang="fr-FR" altLang="x-none" b="1" i="1">
                <a:solidFill>
                  <a:srgbClr val="4E2FFA"/>
                </a:solidFill>
                <a:latin typeface="Arial" charset="0"/>
              </a:rPr>
              <a:t>Héroïdes</a:t>
            </a:r>
          </a:p>
        </p:txBody>
      </p:sp>
      <p:sp>
        <p:nvSpPr>
          <p:cNvPr id="14344" name="Text Box 8"/>
          <p:cNvSpPr txBox="1">
            <a:spLocks noChangeArrowheads="1"/>
          </p:cNvSpPr>
          <p:nvPr/>
        </p:nvSpPr>
        <p:spPr bwMode="auto">
          <a:xfrm>
            <a:off x="1104900" y="2301875"/>
            <a:ext cx="6213475" cy="822325"/>
          </a:xfrm>
          <a:prstGeom prst="rect">
            <a:avLst/>
          </a:prstGeom>
          <a:solidFill>
            <a:srgbClr val="2FFA4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4161750" indent="-24161750">
              <a:defRPr sz="2400">
                <a:solidFill>
                  <a:schemeClr val="tx1"/>
                </a:solidFill>
                <a:latin typeface="Times" charset="0"/>
                <a:ea typeface="ＭＳ Ｐゴシック" charset="-128"/>
              </a:defRPr>
            </a:lvl1pPr>
            <a:lvl2pPr>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lvl="1"/>
            <a:r>
              <a:rPr kumimoji="1" lang="fr-FR" altLang="x-none" b="1">
                <a:solidFill>
                  <a:srgbClr val="4E2FFA"/>
                </a:solidFill>
                <a:latin typeface="Arial" charset="0"/>
              </a:rPr>
              <a:t>— Tibulle chante Délie (tendresse)</a:t>
            </a:r>
          </a:p>
          <a:p>
            <a:pPr lvl="1"/>
            <a:r>
              <a:rPr kumimoji="1" lang="fr-FR" altLang="x-none" b="1">
                <a:solidFill>
                  <a:srgbClr val="4E2FFA"/>
                </a:solidFill>
                <a:latin typeface="Arial" charset="0"/>
              </a:rPr>
              <a:t>— Properce chante Cynthie (érudition)</a:t>
            </a:r>
            <a:endParaRPr kumimoji="1" lang="fr-FR" altLang="x-none">
              <a:latin typeface="Arial" charset="0"/>
            </a:endParaRPr>
          </a:p>
        </p:txBody>
      </p:sp>
      <p:sp>
        <p:nvSpPr>
          <p:cNvPr id="14345" name="Rectangle 9"/>
          <p:cNvSpPr>
            <a:spLocks noGrp="1" noChangeArrowheads="1"/>
          </p:cNvSpPr>
          <p:nvPr>
            <p:ph type="title"/>
          </p:nvPr>
        </p:nvSpPr>
        <p:spPr>
          <a:xfrm>
            <a:off x="304800" y="0"/>
            <a:ext cx="4191000" cy="773113"/>
          </a:xfrm>
          <a:noFill/>
        </p:spPr>
        <p:txBody>
          <a:bodyPr/>
          <a:lstStyle/>
          <a:p>
            <a:pPr eaLnBrk="1" hangingPunct="1"/>
            <a:r>
              <a:rPr lang="fr-FR" altLang="x-none" sz="3200">
                <a:solidFill>
                  <a:srgbClr val="FFF63D"/>
                </a:solidFill>
                <a:latin typeface="Arial" charset="0"/>
              </a:rPr>
              <a:t/>
            </a:r>
            <a:br>
              <a:rPr lang="fr-FR" altLang="x-none" sz="3200">
                <a:solidFill>
                  <a:srgbClr val="FFF63D"/>
                </a:solidFill>
                <a:latin typeface="Arial" charset="0"/>
              </a:rPr>
            </a:br>
            <a:r>
              <a:rPr lang="fr-FR" altLang="x-none">
                <a:solidFill>
                  <a:srgbClr val="FFF63D"/>
                </a:solidFill>
                <a:latin typeface="Arial" charset="0"/>
              </a:rPr>
              <a:t>Amour et poésie</a:t>
            </a:r>
            <a:endParaRPr lang="fr-FR" altLang="x-none"/>
          </a:p>
        </p:txBody>
      </p:sp>
      <p:pic>
        <p:nvPicPr>
          <p:cNvPr id="1434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8963" y="304800"/>
            <a:ext cx="2205037"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0300" y="923925"/>
            <a:ext cx="18018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2663" y="3429000"/>
            <a:ext cx="20970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3" name="AutoShape 13">
            <a:hlinkClick r:id="rId10" action="ppaction://hlinksldjump"/>
          </p:cNvPr>
          <p:cNvSpPr>
            <a:spLocks noChangeArrowheads="1"/>
          </p:cNvSpPr>
          <p:nvPr/>
        </p:nvSpPr>
        <p:spPr bwMode="auto">
          <a:xfrm>
            <a:off x="152400" y="2362200"/>
            <a:ext cx="685800" cy="485775"/>
          </a:xfrm>
          <a:prstGeom prst="leftArrow">
            <a:avLst>
              <a:gd name="adj1" fmla="val 50000"/>
              <a:gd name="adj2" fmla="val 35294"/>
            </a:avLst>
          </a:prstGeom>
          <a:solidFill>
            <a:srgbClr val="FFF63D"/>
          </a:solidFill>
          <a:ln w="9525">
            <a:solidFill>
              <a:srgbClr val="FF1930"/>
            </a:solidFill>
            <a:miter lim="800000"/>
            <a:headEnd/>
            <a:tailEnd/>
          </a:ln>
        </p:spPr>
        <p:txBody>
          <a:bodyPr wrap="none" anchor="ct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endParaRPr lang="x-none" altLang="x-none"/>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iterate type="wd">
                                    <p:tmPct val="100000"/>
                                  </p:iterate>
                                  <p:childTnLst>
                                    <p:set>
                                      <p:cBhvr>
                                        <p:cTn id="6" dur="1" fill="hold">
                                          <p:stCondLst>
                                            <p:cond delay="0"/>
                                          </p:stCondLst>
                                        </p:cTn>
                                        <p:tgtEl>
                                          <p:spTgt spid="14339"/>
                                        </p:tgtEl>
                                        <p:attrNameLst>
                                          <p:attrName>style.visibility</p:attrName>
                                        </p:attrNameLst>
                                      </p:cBhvr>
                                      <p:to>
                                        <p:strVal val="visible"/>
                                      </p:to>
                                    </p:set>
                                    <p:animEffect transition="in" filter="dissolve">
                                      <p:cBhvr>
                                        <p:cTn id="7" dur="300"/>
                                        <p:tgtEl>
                                          <p:spTgt spid="143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32" fill="hold" grpId="1" nodeType="clickEffect">
                                  <p:stCondLst>
                                    <p:cond delay="0"/>
                                  </p:stCondLst>
                                  <p:childTnLst>
                                    <p:animEffect transition="out" filter="box(out)">
                                      <p:cBhvr>
                                        <p:cTn id="11" dur="500"/>
                                        <p:tgtEl>
                                          <p:spTgt spid="14339"/>
                                        </p:tgtEl>
                                      </p:cBhvr>
                                    </p:animEffect>
                                    <p:set>
                                      <p:cBhvr>
                                        <p:cTn id="12" dur="1" fill="hold">
                                          <p:stCondLst>
                                            <p:cond delay="499"/>
                                          </p:stCondLst>
                                        </p:cTn>
                                        <p:tgtEl>
                                          <p:spTgt spid="14339"/>
                                        </p:tgtEl>
                                        <p:attrNameLst>
                                          <p:attrName>style.visibility</p:attrName>
                                        </p:attrNameLst>
                                      </p:cBhvr>
                                      <p:to>
                                        <p:strVal val="hidden"/>
                                      </p:to>
                                    </p:set>
                                  </p:childTnLst>
                                </p:cTn>
                              </p:par>
                            </p:childTnLst>
                          </p:cTn>
                        </p:par>
                        <p:par>
                          <p:cTn id="13" fill="hold" nodeType="afterGroup">
                            <p:stCondLst>
                              <p:cond delay="500"/>
                            </p:stCondLst>
                            <p:childTnLst>
                              <p:par>
                                <p:cTn id="14" presetID="1" presetClass="entr" presetSubtype="0" fill="hold" grpId="0" nodeType="afterEffect">
                                  <p:stCondLst>
                                    <p:cond delay="1000"/>
                                  </p:stCondLst>
                                  <p:childTnLst>
                                    <p:set>
                                      <p:cBhvr>
                                        <p:cTn id="15" dur="1" fill="hold">
                                          <p:stCondLst>
                                            <p:cond delay="499"/>
                                          </p:stCondLst>
                                        </p:cTn>
                                        <p:tgtEl>
                                          <p:spTgt spid="1434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7" presetClass="entr" presetSubtype="4" fill="hold" grpId="0" nodeType="clickEffect">
                                  <p:stCondLst>
                                    <p:cond delay="0"/>
                                  </p:stCondLst>
                                  <p:childTnLst>
                                    <p:set>
                                      <p:cBhvr>
                                        <p:cTn id="19" dur="1" fill="hold">
                                          <p:stCondLst>
                                            <p:cond delay="0"/>
                                          </p:stCondLst>
                                        </p:cTn>
                                        <p:tgtEl>
                                          <p:spTgt spid="14340"/>
                                        </p:tgtEl>
                                        <p:attrNameLst>
                                          <p:attrName>style.visibility</p:attrName>
                                        </p:attrNameLst>
                                      </p:cBhvr>
                                      <p:to>
                                        <p:strVal val="visible"/>
                                      </p:to>
                                    </p:set>
                                    <p:anim calcmode="lin" valueType="num">
                                      <p:cBhvr additive="base">
                                        <p:cTn id="20" dur="5000" fill="hold"/>
                                        <p:tgtEl>
                                          <p:spTgt spid="14340"/>
                                        </p:tgtEl>
                                        <p:attrNameLst>
                                          <p:attrName>ppt_x</p:attrName>
                                        </p:attrNameLst>
                                      </p:cBhvr>
                                      <p:tavLst>
                                        <p:tav tm="0">
                                          <p:val>
                                            <p:strVal val="#ppt_x"/>
                                          </p:val>
                                        </p:tav>
                                        <p:tav tm="100000">
                                          <p:val>
                                            <p:strVal val="#ppt_x"/>
                                          </p:val>
                                        </p:tav>
                                      </p:tavLst>
                                    </p:anim>
                                    <p:anim calcmode="lin" valueType="num">
                                      <p:cBhvr additive="base">
                                        <p:cTn id="21" dur="5000" fill="hold"/>
                                        <p:tgtEl>
                                          <p:spTgt spid="14340"/>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2" fill="hold" grpId="0" nodeType="clickEffect">
                                  <p:stCondLst>
                                    <p:cond delay="0"/>
                                  </p:stCondLst>
                                  <p:iterate type="wd">
                                    <p:tmPct val="100000"/>
                                  </p:iterate>
                                  <p:childTnLst>
                                    <p:set>
                                      <p:cBhvr>
                                        <p:cTn id="25" dur="1" fill="hold">
                                          <p:stCondLst>
                                            <p:cond delay="0"/>
                                          </p:stCondLst>
                                        </p:cTn>
                                        <p:tgtEl>
                                          <p:spTgt spid="14344"/>
                                        </p:tgtEl>
                                        <p:attrNameLst>
                                          <p:attrName>style.visibility</p:attrName>
                                        </p:attrNameLst>
                                      </p:cBhvr>
                                      <p:to>
                                        <p:strVal val="visible"/>
                                      </p:to>
                                    </p:set>
                                    <p:animEffect transition="in" filter="wipe(right)">
                                      <p:cBhvr>
                                        <p:cTn id="26" dur="300"/>
                                        <p:tgtEl>
                                          <p:spTgt spid="1434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1" presetClass="entr" presetSubtype="4" fill="hold" nodeType="clickEffect">
                                  <p:stCondLst>
                                    <p:cond delay="0"/>
                                  </p:stCondLst>
                                  <p:childTnLst>
                                    <p:set>
                                      <p:cBhvr>
                                        <p:cTn id="30" dur="1" fill="hold">
                                          <p:stCondLst>
                                            <p:cond delay="0"/>
                                          </p:stCondLst>
                                        </p:cTn>
                                        <p:tgtEl>
                                          <p:spTgt spid="14346"/>
                                        </p:tgtEl>
                                        <p:attrNameLst>
                                          <p:attrName>style.visibility</p:attrName>
                                        </p:attrNameLst>
                                      </p:cBhvr>
                                      <p:to>
                                        <p:strVal val="visible"/>
                                      </p:to>
                                    </p:set>
                                    <p:animEffect transition="in" filter="wheel(4)">
                                      <p:cBhvr>
                                        <p:cTn id="31" dur="2000"/>
                                        <p:tgtEl>
                                          <p:spTgt spid="1434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1" presetClass="entr" presetSubtype="8" fill="hold" nodeType="clickEffect">
                                  <p:stCondLst>
                                    <p:cond delay="0"/>
                                  </p:stCondLst>
                                  <p:childTnLst>
                                    <p:set>
                                      <p:cBhvr>
                                        <p:cTn id="35" dur="1" fill="hold">
                                          <p:stCondLst>
                                            <p:cond delay="0"/>
                                          </p:stCondLst>
                                        </p:cTn>
                                        <p:tgtEl>
                                          <p:spTgt spid="14347"/>
                                        </p:tgtEl>
                                        <p:attrNameLst>
                                          <p:attrName>style.visibility</p:attrName>
                                        </p:attrNameLst>
                                      </p:cBhvr>
                                      <p:to>
                                        <p:strVal val="visible"/>
                                      </p:to>
                                    </p:set>
                                    <p:animEffect transition="in" filter="wheel(8)">
                                      <p:cBhvr>
                                        <p:cTn id="36" dur="2000"/>
                                        <p:tgtEl>
                                          <p:spTgt spid="1434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7" presetClass="entr" presetSubtype="1" fill="hold" grpId="0" nodeType="clickEffect">
                                  <p:stCondLst>
                                    <p:cond delay="0"/>
                                  </p:stCondLst>
                                  <p:childTnLst>
                                    <p:set>
                                      <p:cBhvr>
                                        <p:cTn id="40" dur="1" fill="hold">
                                          <p:stCondLst>
                                            <p:cond delay="0"/>
                                          </p:stCondLst>
                                        </p:cTn>
                                        <p:tgtEl>
                                          <p:spTgt spid="14341"/>
                                        </p:tgtEl>
                                        <p:attrNameLst>
                                          <p:attrName>style.visibility</p:attrName>
                                        </p:attrNameLst>
                                      </p:cBhvr>
                                      <p:to>
                                        <p:strVal val="visible"/>
                                      </p:to>
                                    </p:set>
                                    <p:anim calcmode="lin" valueType="num">
                                      <p:cBhvr additive="base">
                                        <p:cTn id="41" dur="5000" fill="hold"/>
                                        <p:tgtEl>
                                          <p:spTgt spid="14341"/>
                                        </p:tgtEl>
                                        <p:attrNameLst>
                                          <p:attrName>ppt_x</p:attrName>
                                        </p:attrNameLst>
                                      </p:cBhvr>
                                      <p:tavLst>
                                        <p:tav tm="0">
                                          <p:val>
                                            <p:strVal val="#ppt_x"/>
                                          </p:val>
                                        </p:tav>
                                        <p:tav tm="100000">
                                          <p:val>
                                            <p:strVal val="#ppt_x"/>
                                          </p:val>
                                        </p:tav>
                                      </p:tavLst>
                                    </p:anim>
                                    <p:anim calcmode="lin" valueType="num">
                                      <p:cBhvr additive="base">
                                        <p:cTn id="42" dur="5000" fill="hold"/>
                                        <p:tgtEl>
                                          <p:spTgt spid="14341"/>
                                        </p:tgtEl>
                                        <p:attrNameLst>
                                          <p:attrName>ppt_y</p:attrName>
                                        </p:attrNameLst>
                                      </p:cBhvr>
                                      <p:tavLst>
                                        <p:tav tm="0">
                                          <p:val>
                                            <p:strVal val="0-#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iterate type="wd">
                                    <p:tmPct val="100000"/>
                                  </p:iterate>
                                  <p:childTnLst>
                                    <p:set>
                                      <p:cBhvr>
                                        <p:cTn id="46" dur="1" fill="hold">
                                          <p:stCondLst>
                                            <p:cond delay="0"/>
                                          </p:stCondLst>
                                        </p:cTn>
                                        <p:tgtEl>
                                          <p:spTgt spid="14342"/>
                                        </p:tgtEl>
                                        <p:attrNameLst>
                                          <p:attrName>style.visibility</p:attrName>
                                        </p:attrNameLst>
                                      </p:cBhvr>
                                      <p:to>
                                        <p:strVal val="visible"/>
                                      </p:to>
                                    </p:set>
                                    <p:animEffect transition="in" filter="wipe(left)">
                                      <p:cBhvr>
                                        <p:cTn id="47" dur="300"/>
                                        <p:tgtEl>
                                          <p:spTgt spid="1434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iterate type="wd">
                                    <p:tmPct val="100000"/>
                                  </p:iterate>
                                  <p:childTnLst>
                                    <p:set>
                                      <p:cBhvr>
                                        <p:cTn id="51" dur="1" fill="hold">
                                          <p:stCondLst>
                                            <p:cond delay="0"/>
                                          </p:stCondLst>
                                        </p:cTn>
                                        <p:tgtEl>
                                          <p:spTgt spid="14343"/>
                                        </p:tgtEl>
                                        <p:attrNameLst>
                                          <p:attrName>style.visibility</p:attrName>
                                        </p:attrNameLst>
                                      </p:cBhvr>
                                      <p:to>
                                        <p:strVal val="visible"/>
                                      </p:to>
                                    </p:set>
                                    <p:animEffect transition="in" filter="wipe(left)">
                                      <p:cBhvr>
                                        <p:cTn id="52" dur="300"/>
                                        <p:tgtEl>
                                          <p:spTgt spid="1434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1" presetClass="entr" presetSubtype="1" fill="hold" nodeType="clickEffect">
                                  <p:stCondLst>
                                    <p:cond delay="0"/>
                                  </p:stCondLst>
                                  <p:childTnLst>
                                    <p:set>
                                      <p:cBhvr>
                                        <p:cTn id="56" dur="1" fill="hold">
                                          <p:stCondLst>
                                            <p:cond delay="0"/>
                                          </p:stCondLst>
                                        </p:cTn>
                                        <p:tgtEl>
                                          <p:spTgt spid="14348"/>
                                        </p:tgtEl>
                                        <p:attrNameLst>
                                          <p:attrName>style.visibility</p:attrName>
                                        </p:attrNameLst>
                                      </p:cBhvr>
                                      <p:to>
                                        <p:strVal val="visible"/>
                                      </p:to>
                                    </p:set>
                                    <p:animEffect transition="in" filter="wheel(1)">
                                      <p:cBhvr>
                                        <p:cTn id="57" dur="2000"/>
                                        <p:tgtEl>
                                          <p:spTgt spid="14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autoUpdateAnimBg="0"/>
      <p:bldP spid="14339" grpId="1" animBg="1" autoUpdateAnimBg="0"/>
      <p:bldP spid="14340" grpId="0" animBg="1" autoUpdateAnimBg="0"/>
      <p:bldP spid="14341" grpId="0" animBg="1" autoUpdateAnimBg="0"/>
      <p:bldP spid="14342" grpId="0" animBg="1" autoUpdateAnimBg="0"/>
      <p:bldP spid="14343" grpId="0" animBg="1" autoUpdateAnimBg="0"/>
      <p:bldP spid="14344" grpId="0" animBg="1" autoUpdateAnimBg="0"/>
      <p:bldP spid="14345"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6858000" y="6096000"/>
            <a:ext cx="20621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1400">
                <a:solidFill>
                  <a:srgbClr val="4E2FFA"/>
                </a:solidFill>
                <a:latin typeface="Arial" charset="0"/>
              </a:rPr>
              <a:t>Paul-Augustin Deproost</a:t>
            </a:r>
          </a:p>
          <a:p>
            <a:r>
              <a:rPr kumimoji="1" lang="fr-FR" altLang="x-none" sz="1400">
                <a:solidFill>
                  <a:srgbClr val="4E2FFA"/>
                </a:solidFill>
                <a:latin typeface="Arial" charset="0"/>
                <a:hlinkClick r:id="rId6"/>
              </a:rPr>
              <a:t>Héritages grec et latin</a:t>
            </a:r>
            <a:endParaRPr kumimoji="1" lang="fr-FR" altLang="x-none" sz="1400">
              <a:latin typeface="Arial" charset="0"/>
            </a:endParaRPr>
          </a:p>
        </p:txBody>
      </p:sp>
      <p:sp>
        <p:nvSpPr>
          <p:cNvPr id="15363" name="Text Box 3"/>
          <p:cNvSpPr txBox="1">
            <a:spLocks noChangeArrowheads="1"/>
          </p:cNvSpPr>
          <p:nvPr/>
        </p:nvSpPr>
        <p:spPr bwMode="auto">
          <a:xfrm>
            <a:off x="762000" y="1981200"/>
            <a:ext cx="4994275" cy="457200"/>
          </a:xfrm>
          <a:prstGeom prst="rect">
            <a:avLst/>
          </a:prstGeom>
          <a:solidFill>
            <a:srgbClr val="4E2FF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b="1">
                <a:solidFill>
                  <a:srgbClr val="FF1930"/>
                </a:solidFill>
                <a:latin typeface="Arial" charset="0"/>
              </a:rPr>
              <a:t>Une anti-épopée pythagoricienne</a:t>
            </a:r>
          </a:p>
        </p:txBody>
      </p:sp>
      <p:sp>
        <p:nvSpPr>
          <p:cNvPr id="15364" name="Text Box 4" descr="Granit"/>
          <p:cNvSpPr txBox="1">
            <a:spLocks noChangeArrowheads="1"/>
          </p:cNvSpPr>
          <p:nvPr/>
        </p:nvSpPr>
        <p:spPr bwMode="auto">
          <a:xfrm>
            <a:off x="838200" y="2971800"/>
            <a:ext cx="6659563" cy="4572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latin typeface="Arial" charset="0"/>
              </a:rPr>
              <a:t>• un récit éclaté en une centaine de légendes</a:t>
            </a:r>
            <a:endParaRPr kumimoji="1" lang="fr-FR" altLang="x-none" b="1">
              <a:solidFill>
                <a:srgbClr val="FFF63D"/>
              </a:solidFill>
              <a:latin typeface="Arial" charset="0"/>
            </a:endParaRPr>
          </a:p>
        </p:txBody>
      </p:sp>
      <p:sp>
        <p:nvSpPr>
          <p:cNvPr id="43013" name="Rectangle 5"/>
          <p:cNvSpPr>
            <a:spLocks noGrp="1" noChangeArrowheads="1"/>
          </p:cNvSpPr>
          <p:nvPr>
            <p:ph type="title"/>
          </p:nvPr>
        </p:nvSpPr>
        <p:spPr>
          <a:xfrm>
            <a:off x="4572000" y="304800"/>
            <a:ext cx="3352800" cy="533400"/>
          </a:xfrm>
          <a:noFill/>
          <a:ln>
            <a:solidFill>
              <a:srgbClr val="0C34FA"/>
            </a:solidFill>
            <a:miter lim="800000"/>
            <a:headEnd/>
            <a:tailEnd/>
          </a:ln>
        </p:spPr>
        <p:txBody>
          <a:bodyPr/>
          <a:lstStyle/>
          <a:p>
            <a:pPr eaLnBrk="1" hangingPunct="1">
              <a:spcBef>
                <a:spcPct val="100000"/>
              </a:spcBef>
              <a:spcAft>
                <a:spcPct val="100000"/>
              </a:spcAft>
            </a:pPr>
            <a:r>
              <a:rPr lang="fr-FR" altLang="x-none" sz="2400" b="1">
                <a:solidFill>
                  <a:srgbClr val="FF1930"/>
                </a:solidFill>
                <a:latin typeface="Arial" charset="0"/>
              </a:rPr>
              <a:t>Les </a:t>
            </a:r>
            <a:r>
              <a:rPr lang="fr-FR" altLang="x-none" sz="2400" b="1" i="1">
                <a:solidFill>
                  <a:srgbClr val="FF1930"/>
                </a:solidFill>
                <a:latin typeface="Arial" charset="0"/>
              </a:rPr>
              <a:t>Métamorphoses</a:t>
            </a:r>
            <a:endParaRPr lang="fr-FR" altLang="x-none" sz="3200" b="1" i="1">
              <a:solidFill>
                <a:srgbClr val="FF1930"/>
              </a:solidFill>
              <a:latin typeface="Arial" charset="0"/>
            </a:endParaRPr>
          </a:p>
        </p:txBody>
      </p:sp>
      <p:sp>
        <p:nvSpPr>
          <p:cNvPr id="15366" name="Text Box 6" descr="Granit"/>
          <p:cNvSpPr txBox="1">
            <a:spLocks noChangeArrowheads="1"/>
          </p:cNvSpPr>
          <p:nvPr/>
        </p:nvSpPr>
        <p:spPr bwMode="auto">
          <a:xfrm>
            <a:off x="838200" y="3597275"/>
            <a:ext cx="7354888" cy="822325"/>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latin typeface="Arial" charset="0"/>
              </a:rPr>
              <a:t>• un univers poreux qui efface les frontières entre</a:t>
            </a:r>
          </a:p>
          <a:p>
            <a:pPr>
              <a:buFont typeface="Times" charset="0"/>
              <a:buNone/>
            </a:pPr>
            <a:r>
              <a:rPr kumimoji="1" lang="fr-FR" altLang="x-none" b="1">
                <a:latin typeface="Arial" charset="0"/>
              </a:rPr>
              <a:t>l’humain et le divin</a:t>
            </a:r>
          </a:p>
        </p:txBody>
      </p:sp>
      <p:sp>
        <p:nvSpPr>
          <p:cNvPr id="15367" name="Text Box 7" descr="Granit"/>
          <p:cNvSpPr txBox="1">
            <a:spLocks noChangeArrowheads="1"/>
          </p:cNvSpPr>
          <p:nvPr/>
        </p:nvSpPr>
        <p:spPr bwMode="auto">
          <a:xfrm>
            <a:off x="838200" y="4587875"/>
            <a:ext cx="8232775" cy="118745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latin typeface="Arial" charset="0"/>
              </a:rPr>
              <a:t>• un poème qui illustre l’entropie constitutive du monde</a:t>
            </a:r>
          </a:p>
          <a:p>
            <a:pPr>
              <a:buFont typeface="Times" charset="0"/>
              <a:buNone/>
            </a:pPr>
            <a:r>
              <a:rPr kumimoji="1" lang="fr-FR" altLang="x-none" b="1">
                <a:latin typeface="Arial" charset="0"/>
              </a:rPr>
              <a:t>en changement perpétuel, par opposition à l’esthétique</a:t>
            </a:r>
          </a:p>
          <a:p>
            <a:pPr>
              <a:buFont typeface="Times" charset="0"/>
              <a:buNone/>
            </a:pPr>
            <a:r>
              <a:rPr kumimoji="1" lang="fr-FR" altLang="x-none" b="1">
                <a:latin typeface="Arial" charset="0"/>
              </a:rPr>
              <a:t>augustéenne de l’ordre et de la hiérarchie</a:t>
            </a:r>
            <a:endParaRPr kumimoji="1" lang="fr-FR" altLang="x-none" b="1">
              <a:solidFill>
                <a:srgbClr val="0C34FA"/>
              </a:solidFill>
              <a:latin typeface="Arial" charset="0"/>
            </a:endParaRPr>
          </a:p>
        </p:txBody>
      </p:sp>
      <p:sp>
        <p:nvSpPr>
          <p:cNvPr id="15368" name="Text Box 8" descr="Granit"/>
          <p:cNvSpPr txBox="1">
            <a:spLocks noChangeArrowheads="1"/>
          </p:cNvSpPr>
          <p:nvPr/>
        </p:nvSpPr>
        <p:spPr bwMode="auto">
          <a:xfrm>
            <a:off x="838200" y="5975350"/>
            <a:ext cx="5237163" cy="4572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latin typeface="Arial" charset="0"/>
              </a:rPr>
              <a:t>• une des causes de l’exil d’Ovide?</a:t>
            </a:r>
            <a:endParaRPr kumimoji="1" lang="fr-FR" altLang="x-none" b="1">
              <a:solidFill>
                <a:srgbClr val="0C34FA"/>
              </a:solidFill>
              <a:latin typeface="Arial" charset="0"/>
            </a:endParaRPr>
          </a:p>
        </p:txBody>
      </p:sp>
      <p:pic>
        <p:nvPicPr>
          <p:cNvPr id="2" name="syrinx.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1520" y="128644"/>
            <a:ext cx="812800" cy="8128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p:cTn id="7" dur="5000" fill="hold"/>
                                        <p:tgtEl>
                                          <p:spTgt spid="15363"/>
                                        </p:tgtEl>
                                        <p:attrNameLst>
                                          <p:attrName>ppt_w</p:attrName>
                                        </p:attrNameLst>
                                      </p:cBhvr>
                                      <p:tavLst>
                                        <p:tav tm="0" fmla="#ppt_w*sin(2.5*pi*$)">
                                          <p:val>
                                            <p:fltVal val="0"/>
                                          </p:val>
                                        </p:tav>
                                        <p:tav tm="100000">
                                          <p:val>
                                            <p:fltVal val="1"/>
                                          </p:val>
                                        </p:tav>
                                      </p:tavLst>
                                    </p:anim>
                                    <p:anim calcmode="lin" valueType="num">
                                      <p:cBhvr>
                                        <p:cTn id="8" dur="5000" fill="hold"/>
                                        <p:tgtEl>
                                          <p:spTgt spid="15363"/>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iterate type="wd">
                                    <p:tmPct val="100000"/>
                                  </p:iterate>
                                  <p:childTnLst>
                                    <p:set>
                                      <p:cBhvr>
                                        <p:cTn id="12" dur="1" fill="hold">
                                          <p:stCondLst>
                                            <p:cond delay="0"/>
                                          </p:stCondLst>
                                        </p:cTn>
                                        <p:tgtEl>
                                          <p:spTgt spid="15364"/>
                                        </p:tgtEl>
                                        <p:attrNameLst>
                                          <p:attrName>style.visibility</p:attrName>
                                        </p:attrNameLst>
                                      </p:cBhvr>
                                      <p:to>
                                        <p:strVal val="visible"/>
                                      </p:to>
                                    </p:set>
                                    <p:animEffect transition="in" filter="wipe(left)">
                                      <p:cBhvr>
                                        <p:cTn id="13" dur="300"/>
                                        <p:tgtEl>
                                          <p:spTgt spid="1536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iterate type="wd">
                                    <p:tmPct val="100000"/>
                                  </p:iterate>
                                  <p:childTnLst>
                                    <p:set>
                                      <p:cBhvr>
                                        <p:cTn id="17" dur="1" fill="hold">
                                          <p:stCondLst>
                                            <p:cond delay="0"/>
                                          </p:stCondLst>
                                        </p:cTn>
                                        <p:tgtEl>
                                          <p:spTgt spid="15366"/>
                                        </p:tgtEl>
                                        <p:attrNameLst>
                                          <p:attrName>style.visibility</p:attrName>
                                        </p:attrNameLst>
                                      </p:cBhvr>
                                      <p:to>
                                        <p:strVal val="visible"/>
                                      </p:to>
                                    </p:set>
                                    <p:animEffect transition="in" filter="wipe(left)">
                                      <p:cBhvr>
                                        <p:cTn id="18" dur="300"/>
                                        <p:tgtEl>
                                          <p:spTgt spid="1536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iterate type="wd">
                                    <p:tmPct val="100000"/>
                                  </p:iterate>
                                  <p:childTnLst>
                                    <p:set>
                                      <p:cBhvr>
                                        <p:cTn id="22" dur="1" fill="hold">
                                          <p:stCondLst>
                                            <p:cond delay="0"/>
                                          </p:stCondLst>
                                        </p:cTn>
                                        <p:tgtEl>
                                          <p:spTgt spid="15367"/>
                                        </p:tgtEl>
                                        <p:attrNameLst>
                                          <p:attrName>style.visibility</p:attrName>
                                        </p:attrNameLst>
                                      </p:cBhvr>
                                      <p:to>
                                        <p:strVal val="visible"/>
                                      </p:to>
                                    </p:set>
                                    <p:animEffect transition="in" filter="wipe(left)">
                                      <p:cBhvr>
                                        <p:cTn id="23" dur="300"/>
                                        <p:tgtEl>
                                          <p:spTgt spid="153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iterate type="wd">
                                    <p:tmPct val="100000"/>
                                  </p:iterate>
                                  <p:childTnLst>
                                    <p:set>
                                      <p:cBhvr>
                                        <p:cTn id="27" dur="1" fill="hold">
                                          <p:stCondLst>
                                            <p:cond delay="0"/>
                                          </p:stCondLst>
                                        </p:cTn>
                                        <p:tgtEl>
                                          <p:spTgt spid="15368"/>
                                        </p:tgtEl>
                                        <p:attrNameLst>
                                          <p:attrName>style.visibility</p:attrName>
                                        </p:attrNameLst>
                                      </p:cBhvr>
                                      <p:to>
                                        <p:strVal val="visible"/>
                                      </p:to>
                                    </p:set>
                                    <p:animEffect transition="in" filter="wipe(left)">
                                      <p:cBhvr>
                                        <p:cTn id="28" dur="300"/>
                                        <p:tgtEl>
                                          <p:spTgt spid="153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49472" fill="hold"/>
                                        <p:tgtEl>
                                          <p:spTgt spid="2"/>
                                        </p:tgtEl>
                                      </p:cBhvr>
                                    </p:cmd>
                                  </p:childTnLst>
                                </p:cTn>
                              </p:par>
                            </p:childTnLst>
                          </p:cTn>
                        </p:par>
                      </p:childTnLst>
                    </p:cTn>
                  </p:par>
                </p:childTnLst>
              </p:cTn>
              <p:nextCondLst>
                <p:cond evt="onClick" delay="0">
                  <p:tgtEl>
                    <p:spTgt spid="2"/>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bldLst>
      <p:bldP spid="15363" grpId="0" animBg="1" autoUpdateAnimBg="0"/>
      <p:bldP spid="15364" grpId="0" animBg="1" autoUpdateAnimBg="0"/>
      <p:bldP spid="15366" grpId="0" animBg="1" autoUpdateAnimBg="0"/>
      <p:bldP spid="15367" grpId="0" animBg="1" autoUpdateAnimBg="0"/>
      <p:bldP spid="15368"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0" y="228600"/>
            <a:ext cx="4419600" cy="1143000"/>
          </a:xfrm>
          <a:noFill/>
        </p:spPr>
        <p:txBody>
          <a:bodyPr/>
          <a:lstStyle/>
          <a:p>
            <a:pPr eaLnBrk="1" hangingPunct="1"/>
            <a:r>
              <a:rPr lang="fr-FR" altLang="x-none"/>
              <a:t/>
            </a:r>
            <a:br>
              <a:rPr lang="fr-FR" altLang="x-none"/>
            </a:br>
            <a:r>
              <a:rPr lang="fr-FR" altLang="x-none">
                <a:solidFill>
                  <a:schemeClr val="tx1"/>
                </a:solidFill>
                <a:latin typeface="Arial" charset="0"/>
              </a:rPr>
              <a:t>Tite-Live</a:t>
            </a:r>
            <a:endParaRPr lang="fr-FR" altLang="x-none">
              <a:solidFill>
                <a:schemeClr val="tx1"/>
              </a:solidFill>
            </a:endParaRPr>
          </a:p>
        </p:txBody>
      </p:sp>
      <p:sp>
        <p:nvSpPr>
          <p:cNvPr id="45059" name="Text Box 3"/>
          <p:cNvSpPr txBox="1">
            <a:spLocks noChangeArrowheads="1"/>
          </p:cNvSpPr>
          <p:nvPr/>
        </p:nvSpPr>
        <p:spPr bwMode="auto">
          <a:xfrm>
            <a:off x="6858000" y="6096000"/>
            <a:ext cx="20621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1400">
                <a:solidFill>
                  <a:srgbClr val="FFED1C"/>
                </a:solidFill>
                <a:latin typeface="Arial" charset="0"/>
              </a:rPr>
              <a:t>Paul-Augustin Deproost</a:t>
            </a:r>
          </a:p>
          <a:p>
            <a:r>
              <a:rPr kumimoji="1" lang="fr-FR" altLang="x-none" sz="1400">
                <a:solidFill>
                  <a:srgbClr val="FFED1C"/>
                </a:solidFill>
                <a:latin typeface="Arial" charset="0"/>
                <a:hlinkClick r:id="rId4"/>
              </a:rPr>
              <a:t>Héritages grec et latin</a:t>
            </a:r>
            <a:endParaRPr kumimoji="1" lang="fr-FR" altLang="x-none" sz="1400">
              <a:solidFill>
                <a:srgbClr val="FFED1C"/>
              </a:solidFill>
              <a:latin typeface="Arial" charset="0"/>
            </a:endParaRPr>
          </a:p>
        </p:txBody>
      </p:sp>
      <p:sp>
        <p:nvSpPr>
          <p:cNvPr id="16388" name="Text Box 4"/>
          <p:cNvSpPr txBox="1">
            <a:spLocks noChangeArrowheads="1"/>
          </p:cNvSpPr>
          <p:nvPr/>
        </p:nvSpPr>
        <p:spPr bwMode="auto">
          <a:xfrm>
            <a:off x="304800" y="1905000"/>
            <a:ext cx="5230813" cy="1187450"/>
          </a:xfrm>
          <a:prstGeom prst="rect">
            <a:avLst/>
          </a:prstGeom>
          <a:solidFill>
            <a:srgbClr val="FFF63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rgbClr val="4E2FFA"/>
                </a:solidFill>
                <a:latin typeface="Arial" charset="0"/>
              </a:rPr>
              <a:t>1. </a:t>
            </a:r>
            <a:r>
              <a:rPr kumimoji="1" lang="fr-FR" altLang="x-none" b="1" i="1">
                <a:solidFill>
                  <a:srgbClr val="4E2FFA"/>
                </a:solidFill>
                <a:latin typeface="Arial" charset="0"/>
              </a:rPr>
              <a:t>Ab Vrbe condita:</a:t>
            </a:r>
            <a:r>
              <a:rPr kumimoji="1" lang="fr-FR" altLang="x-none" b="1">
                <a:solidFill>
                  <a:srgbClr val="4E2FFA"/>
                </a:solidFill>
                <a:latin typeface="Arial" charset="0"/>
              </a:rPr>
              <a:t> de la légende à</a:t>
            </a:r>
          </a:p>
          <a:p>
            <a:pPr>
              <a:buFont typeface="Times" charset="0"/>
              <a:buNone/>
            </a:pPr>
            <a:r>
              <a:rPr kumimoji="1" lang="fr-FR" altLang="x-none" b="1">
                <a:solidFill>
                  <a:srgbClr val="4E2FFA"/>
                </a:solidFill>
                <a:latin typeface="Arial" charset="0"/>
              </a:rPr>
              <a:t>l’histoire « Pour la plus grande </a:t>
            </a:r>
          </a:p>
          <a:p>
            <a:pPr>
              <a:buFont typeface="Times" charset="0"/>
              <a:buNone/>
            </a:pPr>
            <a:r>
              <a:rPr kumimoji="1" lang="fr-FR" altLang="x-none" b="1">
                <a:solidFill>
                  <a:srgbClr val="4E2FFA"/>
                </a:solidFill>
                <a:latin typeface="Arial" charset="0"/>
              </a:rPr>
              <a:t>gloire de Rome »</a:t>
            </a:r>
            <a:endParaRPr kumimoji="1" lang="fr-FR" altLang="x-none" i="1">
              <a:latin typeface="Arial" charset="0"/>
            </a:endParaRPr>
          </a:p>
        </p:txBody>
      </p:sp>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6588" y="2438400"/>
            <a:ext cx="314166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6"/>
          <p:cNvSpPr txBox="1">
            <a:spLocks noChangeArrowheads="1"/>
          </p:cNvSpPr>
          <p:nvPr/>
        </p:nvSpPr>
        <p:spPr bwMode="auto">
          <a:xfrm>
            <a:off x="304800" y="3200400"/>
            <a:ext cx="4843463" cy="457200"/>
          </a:xfrm>
          <a:prstGeom prst="rect">
            <a:avLst/>
          </a:prstGeom>
          <a:solidFill>
            <a:srgbClr val="FFF63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rgbClr val="4E2FFA"/>
                </a:solidFill>
                <a:latin typeface="Arial" charset="0"/>
              </a:rPr>
              <a:t>2. La mise en scène de l’histoire</a:t>
            </a:r>
            <a:endParaRPr kumimoji="1" lang="fr-FR" altLang="x-none" i="1">
              <a:latin typeface="Arial" charset="0"/>
            </a:endParaRPr>
          </a:p>
        </p:txBody>
      </p:sp>
      <p:sp>
        <p:nvSpPr>
          <p:cNvPr id="16391" name="Text Box 7"/>
          <p:cNvSpPr txBox="1">
            <a:spLocks noChangeArrowheads="1"/>
          </p:cNvSpPr>
          <p:nvPr/>
        </p:nvSpPr>
        <p:spPr bwMode="auto">
          <a:xfrm>
            <a:off x="304800" y="3733800"/>
            <a:ext cx="3757613" cy="457200"/>
          </a:xfrm>
          <a:prstGeom prst="rect">
            <a:avLst/>
          </a:prstGeom>
          <a:solidFill>
            <a:srgbClr val="FFF63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rgbClr val="4E2FFA"/>
                </a:solidFill>
                <a:latin typeface="Arial" charset="0"/>
              </a:rPr>
              <a:t>3. La morale de l’histoire</a:t>
            </a:r>
            <a:endParaRPr kumimoji="1" lang="fr-FR" altLang="x-none" i="1">
              <a:latin typeface="Arial" charset="0"/>
            </a:endParaRPr>
          </a:p>
        </p:txBody>
      </p:sp>
      <p:sp>
        <p:nvSpPr>
          <p:cNvPr id="16392" name="Text Box 8"/>
          <p:cNvSpPr txBox="1">
            <a:spLocks noChangeArrowheads="1"/>
          </p:cNvSpPr>
          <p:nvPr/>
        </p:nvSpPr>
        <p:spPr bwMode="auto">
          <a:xfrm>
            <a:off x="304800" y="4267200"/>
            <a:ext cx="4265613" cy="457200"/>
          </a:xfrm>
          <a:prstGeom prst="rect">
            <a:avLst/>
          </a:prstGeom>
          <a:solidFill>
            <a:srgbClr val="FFF63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rgbClr val="4E2FFA"/>
                </a:solidFill>
                <a:latin typeface="Arial" charset="0"/>
              </a:rPr>
              <a:t>4. La rhétorique de l’histoire</a:t>
            </a:r>
            <a:endParaRPr kumimoji="1" lang="fr-FR" altLang="x-none" i="1">
              <a:latin typeface="Arial" charset="0"/>
            </a:endParaRPr>
          </a:p>
        </p:txBody>
      </p:sp>
      <p:sp>
        <p:nvSpPr>
          <p:cNvPr id="16393" name="Oval 9"/>
          <p:cNvSpPr>
            <a:spLocks noChangeArrowheads="1"/>
          </p:cNvSpPr>
          <p:nvPr/>
        </p:nvSpPr>
        <p:spPr bwMode="auto">
          <a:xfrm>
            <a:off x="1295400" y="2209800"/>
            <a:ext cx="6553200" cy="2514600"/>
          </a:xfrm>
          <a:prstGeom prst="ellipse">
            <a:avLst/>
          </a:prstGeom>
          <a:solidFill>
            <a:srgbClr val="FF1930"/>
          </a:solidFill>
          <a:ln w="9525">
            <a:solidFill>
              <a:schemeClr val="tx1"/>
            </a:solidFill>
            <a:round/>
            <a:headEnd/>
            <a:tailEnd/>
          </a:ln>
        </p:spPr>
        <p:txBody>
          <a:bodyPr wrap="none" anchor="ct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a:r>
              <a:rPr kumimoji="1" lang="fr-FR" altLang="x-none" b="1">
                <a:solidFill>
                  <a:srgbClr val="FFF63D"/>
                </a:solidFill>
                <a:latin typeface="Arial" charset="0"/>
              </a:rPr>
              <a:t>« Ce n’est pas ce qu’on fait qui compte,</a:t>
            </a:r>
          </a:p>
          <a:p>
            <a:pPr algn="ctr"/>
            <a:r>
              <a:rPr kumimoji="1" lang="fr-FR" altLang="x-none" b="1">
                <a:solidFill>
                  <a:srgbClr val="FFF63D"/>
                </a:solidFill>
                <a:latin typeface="Arial" charset="0"/>
              </a:rPr>
              <a:t>c’est l’histoire »</a:t>
            </a:r>
          </a:p>
          <a:p>
            <a:pPr algn="ctr"/>
            <a:r>
              <a:rPr kumimoji="1" lang="fr-FR" altLang="x-none" b="1">
                <a:solidFill>
                  <a:srgbClr val="FFF63D"/>
                </a:solidFill>
                <a:latin typeface="Arial" charset="0"/>
              </a:rPr>
              <a:t>(Y. Duteil)</a:t>
            </a:r>
            <a:endParaRPr kumimoji="1" lang="fr-FR" altLang="x-none">
              <a:latin typeface="Arial" charset="0"/>
            </a:endParaRPr>
          </a:p>
        </p:txBody>
      </p:sp>
      <p:sp>
        <p:nvSpPr>
          <p:cNvPr id="45066" name="AutoShape 10">
            <a:hlinkClick r:id="rId6" action="ppaction://hlinksldjump"/>
          </p:cNvPr>
          <p:cNvSpPr>
            <a:spLocks noChangeArrowheads="1"/>
          </p:cNvSpPr>
          <p:nvPr/>
        </p:nvSpPr>
        <p:spPr bwMode="auto">
          <a:xfrm>
            <a:off x="212725" y="211138"/>
            <a:ext cx="533400" cy="485775"/>
          </a:xfrm>
          <a:prstGeom prst="leftArrow">
            <a:avLst>
              <a:gd name="adj1" fmla="val 50000"/>
              <a:gd name="adj2" fmla="val 27451"/>
            </a:avLst>
          </a:prstGeom>
          <a:solidFill>
            <a:srgbClr val="FFF63D"/>
          </a:solidFill>
          <a:ln w="9525">
            <a:solidFill>
              <a:schemeClr val="bg2"/>
            </a:solidFill>
            <a:miter lim="800000"/>
            <a:headEnd/>
            <a:tailEnd/>
          </a:ln>
        </p:spPr>
        <p:txBody>
          <a:bodyPr wrap="none" anchor="ct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endParaRPr lang="x-none" altLang="x-none"/>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blinds(horizontal)">
                                      <p:cBhvr>
                                        <p:cTn id="7" dur="5000"/>
                                        <p:tgtEl>
                                          <p:spTgt spid="163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iterate type="wd">
                                    <p:tmPct val="100000"/>
                                  </p:iterate>
                                  <p:childTnLst>
                                    <p:set>
                                      <p:cBhvr>
                                        <p:cTn id="11" dur="1" fill="hold">
                                          <p:stCondLst>
                                            <p:cond delay="0"/>
                                          </p:stCondLst>
                                        </p:cTn>
                                        <p:tgtEl>
                                          <p:spTgt spid="16388"/>
                                        </p:tgtEl>
                                        <p:attrNameLst>
                                          <p:attrName>style.visibility</p:attrName>
                                        </p:attrNameLst>
                                      </p:cBhvr>
                                      <p:to>
                                        <p:strVal val="visible"/>
                                      </p:to>
                                    </p:set>
                                    <p:animEffect transition="in" filter="box(in)">
                                      <p:cBhvr>
                                        <p:cTn id="12" dur="300"/>
                                        <p:tgtEl>
                                          <p:spTgt spid="163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iterate type="wd">
                                    <p:tmPct val="100000"/>
                                  </p:iterate>
                                  <p:childTnLst>
                                    <p:set>
                                      <p:cBhvr>
                                        <p:cTn id="16" dur="1" fill="hold">
                                          <p:stCondLst>
                                            <p:cond delay="0"/>
                                          </p:stCondLst>
                                        </p:cTn>
                                        <p:tgtEl>
                                          <p:spTgt spid="16390"/>
                                        </p:tgtEl>
                                        <p:attrNameLst>
                                          <p:attrName>style.visibility</p:attrName>
                                        </p:attrNameLst>
                                      </p:cBhvr>
                                      <p:to>
                                        <p:strVal val="visible"/>
                                      </p:to>
                                    </p:set>
                                    <p:animEffect transition="in" filter="box(in)">
                                      <p:cBhvr>
                                        <p:cTn id="17" dur="300"/>
                                        <p:tgtEl>
                                          <p:spTgt spid="163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iterate type="wd">
                                    <p:tmPct val="100000"/>
                                  </p:iterate>
                                  <p:childTnLst>
                                    <p:set>
                                      <p:cBhvr>
                                        <p:cTn id="21" dur="1" fill="hold">
                                          <p:stCondLst>
                                            <p:cond delay="0"/>
                                          </p:stCondLst>
                                        </p:cTn>
                                        <p:tgtEl>
                                          <p:spTgt spid="16391"/>
                                        </p:tgtEl>
                                        <p:attrNameLst>
                                          <p:attrName>style.visibility</p:attrName>
                                        </p:attrNameLst>
                                      </p:cBhvr>
                                      <p:to>
                                        <p:strVal val="visible"/>
                                      </p:to>
                                    </p:set>
                                    <p:animEffect transition="in" filter="box(in)">
                                      <p:cBhvr>
                                        <p:cTn id="22" dur="300"/>
                                        <p:tgtEl>
                                          <p:spTgt spid="1639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iterate type="wd">
                                    <p:tmPct val="100000"/>
                                  </p:iterate>
                                  <p:childTnLst>
                                    <p:set>
                                      <p:cBhvr>
                                        <p:cTn id="26" dur="1" fill="hold">
                                          <p:stCondLst>
                                            <p:cond delay="0"/>
                                          </p:stCondLst>
                                        </p:cTn>
                                        <p:tgtEl>
                                          <p:spTgt spid="16392"/>
                                        </p:tgtEl>
                                        <p:attrNameLst>
                                          <p:attrName>style.visibility</p:attrName>
                                        </p:attrNameLst>
                                      </p:cBhvr>
                                      <p:to>
                                        <p:strVal val="visible"/>
                                      </p:to>
                                    </p:set>
                                    <p:animEffect transition="in" filter="box(in)">
                                      <p:cBhvr>
                                        <p:cTn id="27" dur="300"/>
                                        <p:tgtEl>
                                          <p:spTgt spid="1639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6393"/>
                                        </p:tgtEl>
                                        <p:attrNameLst>
                                          <p:attrName>style.visibility</p:attrName>
                                        </p:attrNameLst>
                                      </p:cBhvr>
                                      <p:to>
                                        <p:strVal val="visible"/>
                                      </p:to>
                                    </p:set>
                                    <p:animEffect transition="in" filter="dissolve">
                                      <p:cBhvr>
                                        <p:cTn id="32" dur="500"/>
                                        <p:tgtEl>
                                          <p:spTgt spid="16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autoUpdateAnimBg="0"/>
      <p:bldP spid="16390" grpId="0" animBg="1" autoUpdateAnimBg="0"/>
      <p:bldP spid="16391" grpId="0" animBg="1" autoUpdateAnimBg="0"/>
      <p:bldP spid="16392" grpId="0" animBg="1" autoUpdateAnimBg="0"/>
      <p:bldP spid="16393"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6858000" y="6096000"/>
            <a:ext cx="20621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1400">
                <a:solidFill>
                  <a:srgbClr val="FFED1C"/>
                </a:solidFill>
                <a:latin typeface="Arial" charset="0"/>
              </a:rPr>
              <a:t>Paul-Augustin Deproost</a:t>
            </a:r>
          </a:p>
          <a:p>
            <a:r>
              <a:rPr kumimoji="1" lang="fr-FR" altLang="x-none" sz="1400">
                <a:solidFill>
                  <a:srgbClr val="FFED1C"/>
                </a:solidFill>
                <a:latin typeface="Arial" charset="0"/>
                <a:hlinkClick r:id="rId4"/>
              </a:rPr>
              <a:t>Héritages grec et latin</a:t>
            </a:r>
            <a:endParaRPr kumimoji="1" lang="fr-FR" altLang="x-none" sz="1400">
              <a:solidFill>
                <a:srgbClr val="FFED1C"/>
              </a:solidFill>
              <a:latin typeface="Arial" charset="0"/>
            </a:endParaRPr>
          </a:p>
        </p:txBody>
      </p:sp>
      <p:sp>
        <p:nvSpPr>
          <p:cNvPr id="17411" name="Text Box 3"/>
          <p:cNvSpPr txBox="1">
            <a:spLocks noChangeArrowheads="1"/>
          </p:cNvSpPr>
          <p:nvPr/>
        </p:nvSpPr>
        <p:spPr bwMode="auto">
          <a:xfrm>
            <a:off x="304800" y="2514600"/>
            <a:ext cx="6705600" cy="822325"/>
          </a:xfrm>
          <a:prstGeom prst="rect">
            <a:avLst/>
          </a:prstGeom>
          <a:solidFill>
            <a:srgbClr val="2FFA4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rgbClr val="FF1930"/>
                </a:solidFill>
                <a:latin typeface="Arial" charset="0"/>
              </a:rPr>
              <a:t>« La littérature est morte; vive la littérature »:</a:t>
            </a:r>
          </a:p>
          <a:p>
            <a:pPr>
              <a:buFont typeface="Times" charset="0"/>
              <a:buNone/>
            </a:pPr>
            <a:r>
              <a:rPr kumimoji="1" lang="fr-FR" altLang="x-none" b="1">
                <a:solidFill>
                  <a:srgbClr val="FF1930"/>
                </a:solidFill>
                <a:latin typeface="Arial" charset="0"/>
              </a:rPr>
              <a:t>renouvellement et création des genres</a:t>
            </a:r>
            <a:endParaRPr kumimoji="1" lang="fr-FR" altLang="x-none" i="1">
              <a:latin typeface="Arial" charset="0"/>
            </a:endParaRPr>
          </a:p>
        </p:txBody>
      </p:sp>
      <p:sp>
        <p:nvSpPr>
          <p:cNvPr id="17412" name="Text Box 4"/>
          <p:cNvSpPr txBox="1">
            <a:spLocks noChangeArrowheads="1"/>
          </p:cNvSpPr>
          <p:nvPr/>
        </p:nvSpPr>
        <p:spPr bwMode="auto">
          <a:xfrm>
            <a:off x="304800" y="3505200"/>
            <a:ext cx="7889875" cy="822325"/>
          </a:xfrm>
          <a:prstGeom prst="rect">
            <a:avLst/>
          </a:prstGeom>
          <a:solidFill>
            <a:srgbClr val="2FFA4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rgbClr val="FF1930"/>
                </a:solidFill>
                <a:latin typeface="Arial" charset="0"/>
              </a:rPr>
              <a:t>Cosmopolitisme et citoyenneté universelle: l’individu</a:t>
            </a:r>
          </a:p>
          <a:p>
            <a:pPr>
              <a:buFont typeface="Times" charset="0"/>
              <a:buNone/>
            </a:pPr>
            <a:r>
              <a:rPr kumimoji="1" lang="fr-FR" altLang="x-none" b="1">
                <a:solidFill>
                  <a:srgbClr val="FF1930"/>
                </a:solidFill>
                <a:latin typeface="Arial" charset="0"/>
              </a:rPr>
              <a:t>est au centre du monde </a:t>
            </a:r>
            <a:endParaRPr kumimoji="1" lang="fr-FR" altLang="x-none" i="1">
              <a:latin typeface="Arial" charset="0"/>
            </a:endParaRPr>
          </a:p>
        </p:txBody>
      </p:sp>
      <p:sp>
        <p:nvSpPr>
          <p:cNvPr id="17413" name="Text Box 5"/>
          <p:cNvSpPr txBox="1">
            <a:spLocks noChangeArrowheads="1"/>
          </p:cNvSpPr>
          <p:nvPr/>
        </p:nvSpPr>
        <p:spPr bwMode="auto">
          <a:xfrm>
            <a:off x="304800" y="5181600"/>
            <a:ext cx="4316413" cy="457200"/>
          </a:xfrm>
          <a:prstGeom prst="rect">
            <a:avLst/>
          </a:prstGeom>
          <a:solidFill>
            <a:srgbClr val="2FFA4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rgbClr val="FF1930"/>
                </a:solidFill>
                <a:latin typeface="Arial" charset="0"/>
              </a:rPr>
              <a:t>« L’imagination au pouvoir »</a:t>
            </a:r>
            <a:endParaRPr kumimoji="1" lang="fr-FR" altLang="x-none" i="1">
              <a:latin typeface="Arial" charset="0"/>
            </a:endParaRPr>
          </a:p>
        </p:txBody>
      </p:sp>
      <p:sp>
        <p:nvSpPr>
          <p:cNvPr id="17414" name="Rectangle 6"/>
          <p:cNvSpPr>
            <a:spLocks noChangeArrowheads="1"/>
          </p:cNvSpPr>
          <p:nvPr/>
        </p:nvSpPr>
        <p:spPr bwMode="auto">
          <a:xfrm>
            <a:off x="609600" y="609600"/>
            <a:ext cx="7772400" cy="1524000"/>
          </a:xfrm>
          <a:prstGeom prst="rect">
            <a:avLst/>
          </a:prstGeom>
          <a:solidFill>
            <a:srgbClr val="FF1930"/>
          </a:solidFill>
          <a:ln w="9525">
            <a:solidFill>
              <a:schemeClr val="bg1"/>
            </a:solidFill>
            <a:miter lim="800000"/>
            <a:headEnd/>
            <a:tailEnd/>
          </a:ln>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fr-FR" altLang="x-none" sz="4400">
                <a:solidFill>
                  <a:srgbClr val="0C34FA"/>
                </a:solidFill>
                <a:latin typeface="Arial" charset="0"/>
              </a:rPr>
              <a:t>Le Haut-Empire:</a:t>
            </a:r>
            <a:br>
              <a:rPr lang="fr-FR" altLang="x-none" sz="4400">
                <a:solidFill>
                  <a:srgbClr val="0C34FA"/>
                </a:solidFill>
                <a:latin typeface="Arial" charset="0"/>
              </a:rPr>
            </a:br>
            <a:r>
              <a:rPr lang="fr-FR" altLang="x-none" sz="4400">
                <a:solidFill>
                  <a:srgbClr val="0C34FA"/>
                </a:solidFill>
                <a:latin typeface="Arial" charset="0"/>
              </a:rPr>
              <a:t>le temps des démesures</a:t>
            </a:r>
            <a:endParaRPr lang="fr-FR" altLang="x-none" sz="4400">
              <a:solidFill>
                <a:schemeClr val="tx2"/>
              </a:solidFill>
            </a:endParaRPr>
          </a:p>
        </p:txBody>
      </p:sp>
      <p:sp>
        <p:nvSpPr>
          <p:cNvPr id="17415" name="Text Box 7"/>
          <p:cNvSpPr txBox="1">
            <a:spLocks noChangeArrowheads="1"/>
          </p:cNvSpPr>
          <p:nvPr/>
        </p:nvSpPr>
        <p:spPr bwMode="auto">
          <a:xfrm>
            <a:off x="304800" y="5867400"/>
            <a:ext cx="4351338" cy="457200"/>
          </a:xfrm>
          <a:prstGeom prst="rect">
            <a:avLst/>
          </a:prstGeom>
          <a:solidFill>
            <a:srgbClr val="2FFA4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rgbClr val="FF1930"/>
                </a:solidFill>
                <a:latin typeface="Arial" charset="0"/>
              </a:rPr>
              <a:t>Les consciences de l’Empire</a:t>
            </a:r>
            <a:endParaRPr kumimoji="1" lang="fr-FR" altLang="x-none" i="1">
              <a:latin typeface="Arial" charset="0"/>
            </a:endParaRPr>
          </a:p>
        </p:txBody>
      </p:sp>
      <p:sp>
        <p:nvSpPr>
          <p:cNvPr id="17416" name="Text Box 8"/>
          <p:cNvSpPr txBox="1">
            <a:spLocks noChangeArrowheads="1"/>
          </p:cNvSpPr>
          <p:nvPr/>
        </p:nvSpPr>
        <p:spPr bwMode="auto">
          <a:xfrm>
            <a:off x="312738" y="4495800"/>
            <a:ext cx="8534400" cy="457200"/>
          </a:xfrm>
          <a:prstGeom prst="rect">
            <a:avLst/>
          </a:prstGeom>
          <a:solidFill>
            <a:srgbClr val="2FFA4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rgbClr val="FF1930"/>
                </a:solidFill>
                <a:latin typeface="Arial" charset="0"/>
              </a:rPr>
              <a:t>L’homme a fait taire les dieux; il est devenu l’un des leurs</a:t>
            </a:r>
            <a:endParaRPr kumimoji="1" lang="fr-FR" altLang="x-none" i="1">
              <a:latin typeface="Arial" charset="0"/>
            </a:endParaRPr>
          </a:p>
        </p:txBody>
      </p:sp>
      <p:sp>
        <p:nvSpPr>
          <p:cNvPr id="17417" name="Text Box 9"/>
          <p:cNvSpPr txBox="1">
            <a:spLocks noChangeArrowheads="1"/>
          </p:cNvSpPr>
          <p:nvPr/>
        </p:nvSpPr>
        <p:spPr bwMode="auto">
          <a:xfrm>
            <a:off x="5257800" y="5105400"/>
            <a:ext cx="1555750" cy="1552575"/>
          </a:xfrm>
          <a:prstGeom prst="rect">
            <a:avLst/>
          </a:prstGeom>
          <a:solidFill>
            <a:srgbClr val="4E2FF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chemeClr val="bg1"/>
                </a:solidFill>
                <a:latin typeface="Arial" charset="0"/>
                <a:hlinkClick r:id="rId5" action="ppaction://hlinksldjump"/>
              </a:rPr>
              <a:t>Sénèque</a:t>
            </a:r>
            <a:endParaRPr kumimoji="1" lang="fr-FR" altLang="x-none" b="1">
              <a:solidFill>
                <a:schemeClr val="bg1"/>
              </a:solidFill>
              <a:latin typeface="Arial" charset="0"/>
            </a:endParaRPr>
          </a:p>
          <a:p>
            <a:pPr>
              <a:buFont typeface="Times" charset="0"/>
              <a:buNone/>
            </a:pPr>
            <a:r>
              <a:rPr kumimoji="1" lang="fr-FR" altLang="x-none" b="1">
                <a:solidFill>
                  <a:schemeClr val="bg1"/>
                </a:solidFill>
                <a:latin typeface="Arial" charset="0"/>
                <a:hlinkClick r:id="rId6" action="ppaction://hlinksldjump"/>
              </a:rPr>
              <a:t>Tacite</a:t>
            </a:r>
            <a:endParaRPr kumimoji="1" lang="fr-FR" altLang="x-none" b="1">
              <a:solidFill>
                <a:schemeClr val="bg1"/>
              </a:solidFill>
              <a:latin typeface="Arial" charset="0"/>
            </a:endParaRPr>
          </a:p>
          <a:p>
            <a:pPr>
              <a:buFont typeface="Times" charset="0"/>
              <a:buNone/>
            </a:pPr>
            <a:r>
              <a:rPr kumimoji="1" lang="fr-FR" altLang="x-none" b="1">
                <a:solidFill>
                  <a:schemeClr val="bg1"/>
                </a:solidFill>
                <a:latin typeface="Arial" charset="0"/>
                <a:hlinkClick r:id="rId7" action="ppaction://hlinksldjump"/>
              </a:rPr>
              <a:t>Lucain</a:t>
            </a:r>
            <a:endParaRPr kumimoji="1" lang="fr-FR" altLang="x-none" b="1">
              <a:solidFill>
                <a:schemeClr val="bg1"/>
              </a:solidFill>
              <a:latin typeface="Arial" charset="0"/>
            </a:endParaRPr>
          </a:p>
          <a:p>
            <a:pPr>
              <a:buFont typeface="Times" charset="0"/>
              <a:buNone/>
            </a:pPr>
            <a:r>
              <a:rPr kumimoji="1" lang="fr-FR" altLang="x-none" b="1">
                <a:solidFill>
                  <a:schemeClr val="bg1"/>
                </a:solidFill>
                <a:latin typeface="Arial" charset="0"/>
                <a:hlinkClick r:id="rId8" action="ppaction://hlinksldjump"/>
              </a:rPr>
              <a:t>Le roman</a:t>
            </a:r>
            <a:endParaRPr kumimoji="1" lang="fr-FR" altLang="x-none" i="1">
              <a:latin typeface="Arial"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dissolve">
                                      <p:cBhvr>
                                        <p:cTn id="7" dur="500"/>
                                        <p:tgtEl>
                                          <p:spTgt spid="174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iterate type="wd">
                                    <p:tmPct val="100000"/>
                                  </p:iterate>
                                  <p:childTnLst>
                                    <p:set>
                                      <p:cBhvr>
                                        <p:cTn id="11" dur="1" fill="hold">
                                          <p:stCondLst>
                                            <p:cond delay="0"/>
                                          </p:stCondLst>
                                        </p:cTn>
                                        <p:tgtEl>
                                          <p:spTgt spid="17411"/>
                                        </p:tgtEl>
                                        <p:attrNameLst>
                                          <p:attrName>style.visibility</p:attrName>
                                        </p:attrNameLst>
                                      </p:cBhvr>
                                      <p:to>
                                        <p:strVal val="visible"/>
                                      </p:to>
                                    </p:set>
                                    <p:animEffect transition="in" filter="wipe(left)">
                                      <p:cBhvr>
                                        <p:cTn id="12" dur="300"/>
                                        <p:tgtEl>
                                          <p:spTgt spid="174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iterate type="wd">
                                    <p:tmPct val="100000"/>
                                  </p:iterate>
                                  <p:childTnLst>
                                    <p:set>
                                      <p:cBhvr>
                                        <p:cTn id="16" dur="1" fill="hold">
                                          <p:stCondLst>
                                            <p:cond delay="0"/>
                                          </p:stCondLst>
                                        </p:cTn>
                                        <p:tgtEl>
                                          <p:spTgt spid="17412"/>
                                        </p:tgtEl>
                                        <p:attrNameLst>
                                          <p:attrName>style.visibility</p:attrName>
                                        </p:attrNameLst>
                                      </p:cBhvr>
                                      <p:to>
                                        <p:strVal val="visible"/>
                                      </p:to>
                                    </p:set>
                                    <p:animEffect transition="in" filter="wipe(left)">
                                      <p:cBhvr>
                                        <p:cTn id="17" dur="300"/>
                                        <p:tgtEl>
                                          <p:spTgt spid="174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iterate type="wd">
                                    <p:tmPct val="100000"/>
                                  </p:iterate>
                                  <p:childTnLst>
                                    <p:set>
                                      <p:cBhvr>
                                        <p:cTn id="21" dur="1" fill="hold">
                                          <p:stCondLst>
                                            <p:cond delay="0"/>
                                          </p:stCondLst>
                                        </p:cTn>
                                        <p:tgtEl>
                                          <p:spTgt spid="17416"/>
                                        </p:tgtEl>
                                        <p:attrNameLst>
                                          <p:attrName>style.visibility</p:attrName>
                                        </p:attrNameLst>
                                      </p:cBhvr>
                                      <p:to>
                                        <p:strVal val="visible"/>
                                      </p:to>
                                    </p:set>
                                    <p:animEffect transition="in" filter="wipe(left)">
                                      <p:cBhvr>
                                        <p:cTn id="22" dur="300"/>
                                        <p:tgtEl>
                                          <p:spTgt spid="174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iterate type="wd">
                                    <p:tmPct val="100000"/>
                                  </p:iterate>
                                  <p:childTnLst>
                                    <p:set>
                                      <p:cBhvr>
                                        <p:cTn id="26" dur="1" fill="hold">
                                          <p:stCondLst>
                                            <p:cond delay="0"/>
                                          </p:stCondLst>
                                        </p:cTn>
                                        <p:tgtEl>
                                          <p:spTgt spid="17413"/>
                                        </p:tgtEl>
                                        <p:attrNameLst>
                                          <p:attrName>style.visibility</p:attrName>
                                        </p:attrNameLst>
                                      </p:cBhvr>
                                      <p:to>
                                        <p:strVal val="visible"/>
                                      </p:to>
                                    </p:set>
                                    <p:animEffect transition="in" filter="wipe(left)">
                                      <p:cBhvr>
                                        <p:cTn id="27" dur="300"/>
                                        <p:tgtEl>
                                          <p:spTgt spid="174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iterate type="wd">
                                    <p:tmPct val="100000"/>
                                  </p:iterate>
                                  <p:childTnLst>
                                    <p:set>
                                      <p:cBhvr>
                                        <p:cTn id="31" dur="1" fill="hold">
                                          <p:stCondLst>
                                            <p:cond delay="0"/>
                                          </p:stCondLst>
                                        </p:cTn>
                                        <p:tgtEl>
                                          <p:spTgt spid="17415"/>
                                        </p:tgtEl>
                                        <p:attrNameLst>
                                          <p:attrName>style.visibility</p:attrName>
                                        </p:attrNameLst>
                                      </p:cBhvr>
                                      <p:to>
                                        <p:strVal val="visible"/>
                                      </p:to>
                                    </p:set>
                                    <p:animEffect transition="in" filter="wipe(left)">
                                      <p:cBhvr>
                                        <p:cTn id="32" dur="300"/>
                                        <p:tgtEl>
                                          <p:spTgt spid="1741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iterate type="wd">
                                    <p:tmPct val="100000"/>
                                  </p:iterate>
                                  <p:childTnLst>
                                    <p:set>
                                      <p:cBhvr>
                                        <p:cTn id="36" dur="1" fill="hold">
                                          <p:stCondLst>
                                            <p:cond delay="0"/>
                                          </p:stCondLst>
                                        </p:cTn>
                                        <p:tgtEl>
                                          <p:spTgt spid="17417"/>
                                        </p:tgtEl>
                                        <p:attrNameLst>
                                          <p:attrName>style.visibility</p:attrName>
                                        </p:attrNameLst>
                                      </p:cBhvr>
                                      <p:to>
                                        <p:strVal val="visible"/>
                                      </p:to>
                                    </p:set>
                                    <p:animEffect transition="in" filter="dissolve">
                                      <p:cBhvr>
                                        <p:cTn id="37" dur="300"/>
                                        <p:tgtEl>
                                          <p:spTgt spid="17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autoUpdateAnimBg="0"/>
      <p:bldP spid="17412" grpId="0" animBg="1" autoUpdateAnimBg="0"/>
      <p:bldP spid="17413" grpId="0" animBg="1" autoUpdateAnimBg="0"/>
      <p:bldP spid="17414" grpId="0" animBg="1" autoUpdateAnimBg="0"/>
      <p:bldP spid="17415" grpId="0" animBg="1" autoUpdateAnimBg="0"/>
      <p:bldP spid="17416" grpId="0" animBg="1" autoUpdateAnimBg="0"/>
      <p:bldP spid="17417"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0"/>
            <a:ext cx="3581400" cy="838200"/>
          </a:xfrm>
          <a:noFill/>
        </p:spPr>
        <p:txBody>
          <a:bodyPr/>
          <a:lstStyle/>
          <a:p>
            <a:pPr eaLnBrk="1" hangingPunct="1">
              <a:lnSpc>
                <a:spcPct val="150000"/>
              </a:lnSpc>
              <a:spcBef>
                <a:spcPct val="100000"/>
              </a:spcBef>
            </a:pPr>
            <a:r>
              <a:rPr lang="fr-FR" altLang="x-none" b="1">
                <a:solidFill>
                  <a:srgbClr val="FFF63D"/>
                </a:solidFill>
                <a:latin typeface="Arial" charset="0"/>
              </a:rPr>
              <a:t>SÉNÈQUE</a:t>
            </a:r>
            <a:endParaRPr lang="fr-FR" altLang="x-none"/>
          </a:p>
        </p:txBody>
      </p:sp>
      <p:sp>
        <p:nvSpPr>
          <p:cNvPr id="49155" name="Text Box 3"/>
          <p:cNvSpPr txBox="1">
            <a:spLocks noChangeArrowheads="1"/>
          </p:cNvSpPr>
          <p:nvPr/>
        </p:nvSpPr>
        <p:spPr bwMode="auto">
          <a:xfrm>
            <a:off x="7161213" y="6324600"/>
            <a:ext cx="20621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1400">
                <a:solidFill>
                  <a:srgbClr val="FFED1C"/>
                </a:solidFill>
                <a:latin typeface="Arial" charset="0"/>
              </a:rPr>
              <a:t>Paul-Augustin Deproost</a:t>
            </a:r>
          </a:p>
          <a:p>
            <a:r>
              <a:rPr kumimoji="1" lang="fr-FR" altLang="x-none" sz="1400">
                <a:solidFill>
                  <a:srgbClr val="FFED1C"/>
                </a:solidFill>
                <a:latin typeface="Arial" charset="0"/>
                <a:hlinkClick r:id="rId6"/>
              </a:rPr>
              <a:t>Héritages grec et latin</a:t>
            </a:r>
            <a:endParaRPr kumimoji="1" lang="fr-FR" altLang="x-none" sz="1400">
              <a:solidFill>
                <a:srgbClr val="FFED1C"/>
              </a:solidFill>
              <a:latin typeface="Arial" charset="0"/>
            </a:endParaRPr>
          </a:p>
        </p:txBody>
      </p:sp>
      <p:sp>
        <p:nvSpPr>
          <p:cNvPr id="18436" name="Text Box 4" descr="marbre_rouge"/>
          <p:cNvSpPr txBox="1">
            <a:spLocks noChangeArrowheads="1"/>
          </p:cNvSpPr>
          <p:nvPr/>
        </p:nvSpPr>
        <p:spPr bwMode="auto">
          <a:xfrm>
            <a:off x="3429000" y="1295400"/>
            <a:ext cx="5418138" cy="822325"/>
          </a:xfrm>
          <a:prstGeom prst="rect">
            <a:avLst/>
          </a:prstGeom>
          <a:blipFill dpi="0" rotWithShape="0">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latin typeface="Arial" charset="0"/>
              </a:rPr>
              <a:t>La philosophie stoïcienne au chevet</a:t>
            </a:r>
          </a:p>
          <a:p>
            <a:pPr>
              <a:buFont typeface="Times" charset="0"/>
              <a:buNone/>
            </a:pPr>
            <a:r>
              <a:rPr kumimoji="1" lang="fr-FR" altLang="x-none" b="1">
                <a:latin typeface="Arial" charset="0"/>
              </a:rPr>
              <a:t>des passions humaines</a:t>
            </a:r>
            <a:endParaRPr kumimoji="1" lang="fr-FR" altLang="x-none" i="1">
              <a:latin typeface="Arial" charset="0"/>
            </a:endParaRPr>
          </a:p>
        </p:txBody>
      </p:sp>
      <p:sp>
        <p:nvSpPr>
          <p:cNvPr id="18437" name="Text Box 5" descr="marbre_rouge"/>
          <p:cNvSpPr txBox="1">
            <a:spLocks noChangeArrowheads="1"/>
          </p:cNvSpPr>
          <p:nvPr/>
        </p:nvSpPr>
        <p:spPr bwMode="auto">
          <a:xfrm>
            <a:off x="304800" y="4191000"/>
            <a:ext cx="5181600" cy="822325"/>
          </a:xfrm>
          <a:prstGeom prst="rect">
            <a:avLst/>
          </a:prstGeom>
          <a:blipFill dpi="0" rotWithShape="0">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latin typeface="Arial" charset="0"/>
              </a:rPr>
              <a:t>Les passions humaines au scalpel</a:t>
            </a:r>
          </a:p>
          <a:p>
            <a:pPr>
              <a:buFont typeface="Times" charset="0"/>
              <a:buNone/>
            </a:pPr>
            <a:r>
              <a:rPr kumimoji="1" lang="fr-FR" altLang="x-none" b="1">
                <a:latin typeface="Arial" charset="0"/>
              </a:rPr>
              <a:t>de la tragédie</a:t>
            </a:r>
            <a:endParaRPr kumimoji="1" lang="fr-FR" altLang="x-none" i="1">
              <a:latin typeface="Arial" charset="0"/>
            </a:endParaRPr>
          </a:p>
        </p:txBody>
      </p:sp>
      <p:pic>
        <p:nvPicPr>
          <p:cNvPr id="1843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3429000"/>
            <a:ext cx="19637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7" descr="marbre_rouge"/>
          <p:cNvSpPr txBox="1">
            <a:spLocks noChangeArrowheads="1"/>
          </p:cNvSpPr>
          <p:nvPr/>
        </p:nvSpPr>
        <p:spPr bwMode="auto">
          <a:xfrm>
            <a:off x="304800" y="2971800"/>
            <a:ext cx="6451600" cy="457200"/>
          </a:xfrm>
          <a:prstGeom prst="rect">
            <a:avLst/>
          </a:prstGeom>
          <a:blipFill dpi="0" rotWithShape="0">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latin typeface="Arial" charset="0"/>
              </a:rPr>
              <a:t>Un directeur spirituel: </a:t>
            </a:r>
            <a:r>
              <a:rPr kumimoji="1" lang="fr-FR" altLang="x-none" b="1" i="1">
                <a:latin typeface="Arial" charset="0"/>
              </a:rPr>
              <a:t>Les lettres à Lucilius</a:t>
            </a:r>
            <a:endParaRPr kumimoji="1" lang="fr-FR" altLang="x-none" i="1">
              <a:latin typeface="Arial" charset="0"/>
            </a:endParaRPr>
          </a:p>
        </p:txBody>
      </p:sp>
      <p:sp>
        <p:nvSpPr>
          <p:cNvPr id="18440" name="Text Box 8"/>
          <p:cNvSpPr txBox="1">
            <a:spLocks noChangeArrowheads="1"/>
          </p:cNvSpPr>
          <p:nvPr/>
        </p:nvSpPr>
        <p:spPr bwMode="auto">
          <a:xfrm>
            <a:off x="823913" y="5105400"/>
            <a:ext cx="750093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b="1">
                <a:solidFill>
                  <a:srgbClr val="FF1930"/>
                </a:solidFill>
                <a:latin typeface="Arial" charset="0"/>
              </a:rPr>
              <a:t>— Inconscient et destin</a:t>
            </a:r>
          </a:p>
          <a:p>
            <a:r>
              <a:rPr kumimoji="1" lang="fr-FR" altLang="x-none" b="1">
                <a:solidFill>
                  <a:srgbClr val="FF1930"/>
                </a:solidFill>
                <a:latin typeface="Arial" charset="0"/>
              </a:rPr>
              <a:t>— Un théâtre « voyeur »</a:t>
            </a:r>
          </a:p>
          <a:p>
            <a:r>
              <a:rPr kumimoji="1" lang="fr-FR" altLang="x-none" b="1">
                <a:solidFill>
                  <a:srgbClr val="FF1930"/>
                </a:solidFill>
                <a:latin typeface="Arial" charset="0"/>
              </a:rPr>
              <a:t>— Folie, douleur et crimes: la parole des monstres</a:t>
            </a:r>
            <a:endParaRPr kumimoji="1" lang="fr-FR" altLang="x-none">
              <a:solidFill>
                <a:srgbClr val="FFF63D"/>
              </a:solidFill>
              <a:latin typeface="Arial" charset="0"/>
            </a:endParaRPr>
          </a:p>
        </p:txBody>
      </p:sp>
      <p:sp>
        <p:nvSpPr>
          <p:cNvPr id="18441" name="AutoShape 9">
            <a:hlinkClick r:id="rId9" action="ppaction://hlinksldjump"/>
          </p:cNvPr>
          <p:cNvSpPr>
            <a:spLocks noChangeArrowheads="1"/>
          </p:cNvSpPr>
          <p:nvPr/>
        </p:nvSpPr>
        <p:spPr bwMode="auto">
          <a:xfrm>
            <a:off x="152400" y="6248400"/>
            <a:ext cx="533400" cy="485775"/>
          </a:xfrm>
          <a:prstGeom prst="leftArrow">
            <a:avLst>
              <a:gd name="adj1" fmla="val 50000"/>
              <a:gd name="adj2" fmla="val 27451"/>
            </a:avLst>
          </a:prstGeom>
          <a:solidFill>
            <a:srgbClr val="FFF63D"/>
          </a:solidFill>
          <a:ln w="9525">
            <a:solidFill>
              <a:schemeClr val="bg2"/>
            </a:solidFill>
            <a:miter lim="800000"/>
            <a:headEnd/>
            <a:tailEnd/>
          </a:ln>
        </p:spPr>
        <p:txBody>
          <a:bodyPr wrap="none" anchor="ct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endParaRPr lang="x-none" altLang="x-none"/>
          </a:p>
        </p:txBody>
      </p:sp>
      <p:pic>
        <p:nvPicPr>
          <p:cNvPr id="2" name="oedip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2400" y="5449944"/>
            <a:ext cx="812800" cy="8128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fade">
                                      <p:cBhvr>
                                        <p:cTn id="7" dur="2000"/>
                                        <p:tgtEl>
                                          <p:spTgt spid="184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iterate type="wd">
                                    <p:tmPct val="100000"/>
                                  </p:iterate>
                                  <p:childTnLst>
                                    <p:set>
                                      <p:cBhvr>
                                        <p:cTn id="11" dur="1" fill="hold">
                                          <p:stCondLst>
                                            <p:cond delay="0"/>
                                          </p:stCondLst>
                                        </p:cTn>
                                        <p:tgtEl>
                                          <p:spTgt spid="18436"/>
                                        </p:tgtEl>
                                        <p:attrNameLst>
                                          <p:attrName>style.visibility</p:attrName>
                                        </p:attrNameLst>
                                      </p:cBhvr>
                                      <p:to>
                                        <p:strVal val="visible"/>
                                      </p:to>
                                    </p:set>
                                    <p:anim calcmode="lin" valueType="num">
                                      <p:cBhvr>
                                        <p:cTn id="12" dur="300" fill="hold"/>
                                        <p:tgtEl>
                                          <p:spTgt spid="18436"/>
                                        </p:tgtEl>
                                        <p:attrNameLst>
                                          <p:attrName>ppt_w</p:attrName>
                                        </p:attrNameLst>
                                      </p:cBhvr>
                                      <p:tavLst>
                                        <p:tav tm="0">
                                          <p:val>
                                            <p:fltVal val="0"/>
                                          </p:val>
                                        </p:tav>
                                        <p:tav tm="100000">
                                          <p:val>
                                            <p:strVal val="#ppt_w"/>
                                          </p:val>
                                        </p:tav>
                                      </p:tavLst>
                                    </p:anim>
                                    <p:anim calcmode="lin" valueType="num">
                                      <p:cBhvr>
                                        <p:cTn id="13" dur="300" fill="hold"/>
                                        <p:tgtEl>
                                          <p:spTgt spid="18436"/>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32" fill="hold" grpId="0" nodeType="clickEffect">
                                  <p:stCondLst>
                                    <p:cond delay="0"/>
                                  </p:stCondLst>
                                  <p:iterate type="wd">
                                    <p:tmPct val="100000"/>
                                  </p:iterate>
                                  <p:childTnLst>
                                    <p:set>
                                      <p:cBhvr>
                                        <p:cTn id="17" dur="1" fill="hold">
                                          <p:stCondLst>
                                            <p:cond delay="0"/>
                                          </p:stCondLst>
                                        </p:cTn>
                                        <p:tgtEl>
                                          <p:spTgt spid="18439"/>
                                        </p:tgtEl>
                                        <p:attrNameLst>
                                          <p:attrName>style.visibility</p:attrName>
                                        </p:attrNameLst>
                                      </p:cBhvr>
                                      <p:to>
                                        <p:strVal val="visible"/>
                                      </p:to>
                                    </p:set>
                                    <p:anim calcmode="lin" valueType="num">
                                      <p:cBhvr>
                                        <p:cTn id="18" dur="300" fill="hold"/>
                                        <p:tgtEl>
                                          <p:spTgt spid="18439"/>
                                        </p:tgtEl>
                                        <p:attrNameLst>
                                          <p:attrName>ppt_w</p:attrName>
                                        </p:attrNameLst>
                                      </p:cBhvr>
                                      <p:tavLst>
                                        <p:tav tm="0">
                                          <p:val>
                                            <p:strVal val="4*#ppt_w"/>
                                          </p:val>
                                        </p:tav>
                                        <p:tav tm="100000">
                                          <p:val>
                                            <p:strVal val="#ppt_w"/>
                                          </p:val>
                                        </p:tav>
                                      </p:tavLst>
                                    </p:anim>
                                    <p:anim calcmode="lin" valueType="num">
                                      <p:cBhvr>
                                        <p:cTn id="19" dur="300" fill="hold"/>
                                        <p:tgtEl>
                                          <p:spTgt spid="18439"/>
                                        </p:tgtEl>
                                        <p:attrNameLst>
                                          <p:attrName>ppt_h</p:attrName>
                                        </p:attrNameLst>
                                      </p:cBhvr>
                                      <p:tavLst>
                                        <p:tav tm="0">
                                          <p:val>
                                            <p:strVal val="4*#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grpId="0" nodeType="clickEffect">
                                  <p:stCondLst>
                                    <p:cond delay="0"/>
                                  </p:stCondLst>
                                  <p:iterate type="wd">
                                    <p:tmPct val="100000"/>
                                  </p:iterate>
                                  <p:childTnLst>
                                    <p:set>
                                      <p:cBhvr>
                                        <p:cTn id="23" dur="1" fill="hold">
                                          <p:stCondLst>
                                            <p:cond delay="0"/>
                                          </p:stCondLst>
                                        </p:cTn>
                                        <p:tgtEl>
                                          <p:spTgt spid="18437"/>
                                        </p:tgtEl>
                                        <p:attrNameLst>
                                          <p:attrName>style.visibility</p:attrName>
                                        </p:attrNameLst>
                                      </p:cBhvr>
                                      <p:to>
                                        <p:strVal val="visible"/>
                                      </p:to>
                                    </p:set>
                                    <p:anim calcmode="lin" valueType="num">
                                      <p:cBhvr>
                                        <p:cTn id="24" dur="300" fill="hold"/>
                                        <p:tgtEl>
                                          <p:spTgt spid="18437"/>
                                        </p:tgtEl>
                                        <p:attrNameLst>
                                          <p:attrName>ppt_w</p:attrName>
                                        </p:attrNameLst>
                                      </p:cBhvr>
                                      <p:tavLst>
                                        <p:tav tm="0">
                                          <p:val>
                                            <p:fltVal val="0"/>
                                          </p:val>
                                        </p:tav>
                                        <p:tav tm="100000">
                                          <p:val>
                                            <p:strVal val="#ppt_w"/>
                                          </p:val>
                                        </p:tav>
                                      </p:tavLst>
                                    </p:anim>
                                    <p:anim calcmode="lin" valueType="num">
                                      <p:cBhvr>
                                        <p:cTn id="25" dur="300" fill="hold"/>
                                        <p:tgtEl>
                                          <p:spTgt spid="18437"/>
                                        </p:tgtEl>
                                        <p:attrNameLst>
                                          <p:attrName>ppt_h</p:attrName>
                                        </p:attrNameLst>
                                      </p:cBhvr>
                                      <p:tavLst>
                                        <p:tav tm="0">
                                          <p:val>
                                            <p:fltVal val="0"/>
                                          </p:val>
                                        </p:tav>
                                        <p:tav tm="100000">
                                          <p:val>
                                            <p:strVal val="#ppt_h"/>
                                          </p:val>
                                        </p:tav>
                                      </p:tavLst>
                                    </p:anim>
                                    <p:anim calcmode="lin" valueType="num">
                                      <p:cBhvr>
                                        <p:cTn id="26" dur="300" fill="hold"/>
                                        <p:tgtEl>
                                          <p:spTgt spid="18437"/>
                                        </p:tgtEl>
                                        <p:attrNameLst>
                                          <p:attrName>ppt_x</p:attrName>
                                        </p:attrNameLst>
                                      </p:cBhvr>
                                      <p:tavLst>
                                        <p:tav tm="0">
                                          <p:val>
                                            <p:fltVal val="0.5"/>
                                          </p:val>
                                        </p:tav>
                                        <p:tav tm="100000">
                                          <p:val>
                                            <p:strVal val="#ppt_x"/>
                                          </p:val>
                                        </p:tav>
                                      </p:tavLst>
                                    </p:anim>
                                    <p:anim calcmode="lin" valueType="num">
                                      <p:cBhvr>
                                        <p:cTn id="27" dur="300" fill="hold"/>
                                        <p:tgtEl>
                                          <p:spTgt spid="18437"/>
                                        </p:tgtEl>
                                        <p:attrNameLst>
                                          <p:attrName>ppt_y</p:attrName>
                                        </p:attrNameLst>
                                      </p:cBhvr>
                                      <p:tavLst>
                                        <p:tav tm="0">
                                          <p:val>
                                            <p:fltVal val="0.5"/>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iterate type="wd">
                                    <p:tmPct val="100000"/>
                                  </p:iterate>
                                  <p:childTnLst>
                                    <p:set>
                                      <p:cBhvr>
                                        <p:cTn id="31" dur="1" fill="hold">
                                          <p:stCondLst>
                                            <p:cond delay="0"/>
                                          </p:stCondLst>
                                        </p:cTn>
                                        <p:tgtEl>
                                          <p:spTgt spid="18440"/>
                                        </p:tgtEl>
                                        <p:attrNameLst>
                                          <p:attrName>style.visibility</p:attrName>
                                        </p:attrNameLst>
                                      </p:cBhvr>
                                      <p:to>
                                        <p:strVal val="visible"/>
                                      </p:to>
                                    </p:set>
                                    <p:animEffect transition="in" filter="wipe(left)">
                                      <p:cBhvr>
                                        <p:cTn id="32" dur="300"/>
                                        <p:tgtEl>
                                          <p:spTgt spid="18440"/>
                                        </p:tgtEl>
                                      </p:cBhvr>
                                    </p:animEffect>
                                  </p:childTnLst>
                                </p:cTn>
                              </p:par>
                            </p:childTnLst>
                          </p:cTn>
                        </p:par>
                        <p:par>
                          <p:cTn id="33" fill="hold" nodeType="afterGroup">
                            <p:stCondLst>
                              <p:cond delay="6300"/>
                            </p:stCondLst>
                            <p:childTnLst>
                              <p:par>
                                <p:cTn id="34" presetID="13" presetClass="exit" presetSubtype="16" fill="hold" nodeType="afterEffect">
                                  <p:stCondLst>
                                    <p:cond delay="0"/>
                                  </p:stCondLst>
                                  <p:childTnLst>
                                    <p:animEffect transition="out" filter="plus(in)">
                                      <p:cBhvr>
                                        <p:cTn id="35" dur="2000"/>
                                        <p:tgtEl>
                                          <p:spTgt spid="18438"/>
                                        </p:tgtEl>
                                      </p:cBhvr>
                                    </p:animEffect>
                                    <p:set>
                                      <p:cBhvr>
                                        <p:cTn id="36" dur="1" fill="hold">
                                          <p:stCondLst>
                                            <p:cond delay="1999"/>
                                          </p:stCondLst>
                                        </p:cTn>
                                        <p:tgtEl>
                                          <p:spTgt spid="18438"/>
                                        </p:tgtEl>
                                        <p:attrNameLst>
                                          <p:attrName>style.visibility</p:attrName>
                                        </p:attrNameLst>
                                      </p:cBhvr>
                                      <p:to>
                                        <p:strVal val="hidden"/>
                                      </p:to>
                                    </p:set>
                                  </p:childTnLst>
                                </p:cTn>
                              </p:par>
                            </p:childTnLst>
                          </p:cTn>
                        </p:par>
                        <p:par>
                          <p:cTn id="37" fill="hold" nodeType="afterGroup">
                            <p:stCondLst>
                              <p:cond delay="8300"/>
                            </p:stCondLst>
                            <p:childTnLst>
                              <p:par>
                                <p:cTn id="38" presetID="1" presetClass="exit" presetSubtype="0" fill="hold" grpId="1" nodeType="afterEffect">
                                  <p:stCondLst>
                                    <p:cond delay="2000"/>
                                  </p:stCondLst>
                                  <p:childTnLst>
                                    <p:set>
                                      <p:cBhvr>
                                        <p:cTn id="39" dur="1" fill="hold">
                                          <p:stCondLst>
                                            <p:cond delay="499"/>
                                          </p:stCondLst>
                                        </p:cTn>
                                        <p:tgtEl>
                                          <p:spTgt spid="18436"/>
                                        </p:tgtEl>
                                        <p:attrNameLst>
                                          <p:attrName>style.visibility</p:attrName>
                                        </p:attrNameLst>
                                      </p:cBhvr>
                                      <p:to>
                                        <p:strVal val="hidden"/>
                                      </p:to>
                                    </p:set>
                                  </p:childTnLst>
                                </p:cTn>
                              </p:par>
                            </p:childTnLst>
                          </p:cTn>
                        </p:par>
                        <p:par>
                          <p:cTn id="40" fill="hold" nodeType="afterGroup">
                            <p:stCondLst>
                              <p:cond delay="10800"/>
                            </p:stCondLst>
                            <p:childTnLst>
                              <p:par>
                                <p:cTn id="41" presetID="1" presetClass="exit" presetSubtype="0" fill="hold" grpId="1" nodeType="afterEffect">
                                  <p:stCondLst>
                                    <p:cond delay="2000"/>
                                  </p:stCondLst>
                                  <p:childTnLst>
                                    <p:set>
                                      <p:cBhvr>
                                        <p:cTn id="42" dur="1" fill="hold">
                                          <p:stCondLst>
                                            <p:cond delay="499"/>
                                          </p:stCondLst>
                                        </p:cTn>
                                        <p:tgtEl>
                                          <p:spTgt spid="18439"/>
                                        </p:tgtEl>
                                        <p:attrNameLst>
                                          <p:attrName>style.visibility</p:attrName>
                                        </p:attrNameLst>
                                      </p:cBhvr>
                                      <p:to>
                                        <p:strVal val="hidden"/>
                                      </p:to>
                                    </p:set>
                                  </p:childTnLst>
                                </p:cTn>
                              </p:par>
                            </p:childTnLst>
                          </p:cTn>
                        </p:par>
                        <p:par>
                          <p:cTn id="43" fill="hold" nodeType="afterGroup">
                            <p:stCondLst>
                              <p:cond delay="13300"/>
                            </p:stCondLst>
                            <p:childTnLst>
                              <p:par>
                                <p:cTn id="44" presetID="1" presetClass="exit" presetSubtype="0" fill="hold" grpId="1" nodeType="afterEffect">
                                  <p:stCondLst>
                                    <p:cond delay="2000"/>
                                  </p:stCondLst>
                                  <p:childTnLst>
                                    <p:set>
                                      <p:cBhvr>
                                        <p:cTn id="45" dur="1" fill="hold">
                                          <p:stCondLst>
                                            <p:cond delay="499"/>
                                          </p:stCondLst>
                                        </p:cTn>
                                        <p:tgtEl>
                                          <p:spTgt spid="18437"/>
                                        </p:tgtEl>
                                        <p:attrNameLst>
                                          <p:attrName>style.visibility</p:attrName>
                                        </p:attrNameLst>
                                      </p:cBhvr>
                                      <p:to>
                                        <p:strVal val="hidden"/>
                                      </p:to>
                                    </p:set>
                                  </p:childTnLst>
                                </p:cTn>
                              </p:par>
                            </p:childTnLst>
                          </p:cTn>
                        </p:par>
                        <p:par>
                          <p:cTn id="46" fill="hold" nodeType="afterGroup">
                            <p:stCondLst>
                              <p:cond delay="15800"/>
                            </p:stCondLst>
                            <p:childTnLst>
                              <p:par>
                                <p:cTn id="47" presetID="1" presetClass="exit" presetSubtype="0" fill="hold" grpId="0" nodeType="afterEffect">
                                  <p:stCondLst>
                                    <p:cond delay="2000"/>
                                  </p:stCondLst>
                                  <p:childTnLst>
                                    <p:set>
                                      <p:cBhvr>
                                        <p:cTn id="48" dur="1" fill="hold">
                                          <p:stCondLst>
                                            <p:cond delay="499"/>
                                          </p:stCondLst>
                                        </p:cTn>
                                        <p:tgtEl>
                                          <p:spTgt spid="184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412176" fill="hold"/>
                                        <p:tgtEl>
                                          <p:spTgt spid="2"/>
                                        </p:tgtEl>
                                      </p:cBhvr>
                                    </p:cmd>
                                  </p:childTnLst>
                                </p:cTn>
                              </p:par>
                            </p:childTnLst>
                          </p:cTn>
                        </p:par>
                      </p:childTnLst>
                    </p:cTn>
                  </p:par>
                </p:childTnLst>
              </p:cTn>
              <p:nextCondLst>
                <p:cond evt="onClick" delay="0">
                  <p:tgtEl>
                    <p:spTgt spid="2"/>
                  </p:tgtEl>
                </p:cond>
              </p:nextCondLst>
            </p:seq>
            <p:audio>
              <p:cMediaNode vol="80000">
                <p:cTn id="54" fill="hold" display="0">
                  <p:stCondLst>
                    <p:cond delay="indefinite"/>
                  </p:stCondLst>
                  <p:endCondLst>
                    <p:cond evt="onStopAudio" delay="0">
                      <p:tgtEl>
                        <p:sldTgt/>
                      </p:tgtEl>
                    </p:cond>
                  </p:endCondLst>
                </p:cTn>
                <p:tgtEl>
                  <p:spTgt spid="2"/>
                </p:tgtEl>
              </p:cMediaNode>
            </p:audio>
          </p:childTnLst>
        </p:cTn>
      </p:par>
    </p:tnLst>
    <p:bldLst>
      <p:bldP spid="18436" grpId="0" animBg="1" autoUpdateAnimBg="0"/>
      <p:bldP spid="18436" grpId="1" animBg="1" autoUpdateAnimBg="0"/>
      <p:bldP spid="18437" grpId="0" animBg="1" autoUpdateAnimBg="0"/>
      <p:bldP spid="18437" grpId="1" animBg="1" autoUpdateAnimBg="0"/>
      <p:bldP spid="18439" grpId="0" animBg="1" autoUpdateAnimBg="0"/>
      <p:bldP spid="18439" grpId="1" animBg="1" autoUpdateAnimBg="0"/>
      <p:bldP spid="18440" grpId="0" autoUpdateAnimBg="0"/>
      <p:bldP spid="1844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0"/>
            <a:ext cx="3581400" cy="838200"/>
          </a:xfrm>
          <a:noFill/>
        </p:spPr>
        <p:txBody>
          <a:bodyPr/>
          <a:lstStyle/>
          <a:p>
            <a:pPr eaLnBrk="1" hangingPunct="1">
              <a:lnSpc>
                <a:spcPct val="150000"/>
              </a:lnSpc>
              <a:spcBef>
                <a:spcPct val="100000"/>
              </a:spcBef>
            </a:pPr>
            <a:r>
              <a:rPr lang="fr-FR" altLang="x-none" b="1">
                <a:solidFill>
                  <a:srgbClr val="FFF63D"/>
                </a:solidFill>
                <a:latin typeface="Arial" charset="0"/>
              </a:rPr>
              <a:t>TACITE</a:t>
            </a:r>
            <a:endParaRPr lang="fr-FR" altLang="x-none"/>
          </a:p>
        </p:txBody>
      </p:sp>
      <p:sp>
        <p:nvSpPr>
          <p:cNvPr id="51203" name="Text Box 3"/>
          <p:cNvSpPr txBox="1">
            <a:spLocks noChangeArrowheads="1"/>
          </p:cNvSpPr>
          <p:nvPr/>
        </p:nvSpPr>
        <p:spPr bwMode="auto">
          <a:xfrm>
            <a:off x="6858000" y="381000"/>
            <a:ext cx="20621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1400">
                <a:solidFill>
                  <a:srgbClr val="4E2FFA"/>
                </a:solidFill>
                <a:latin typeface="Arial" charset="0"/>
              </a:rPr>
              <a:t>Paul-Augustin Deproost</a:t>
            </a:r>
          </a:p>
          <a:p>
            <a:r>
              <a:rPr kumimoji="1" lang="fr-FR" altLang="x-none" sz="1400">
                <a:solidFill>
                  <a:srgbClr val="FFED1C"/>
                </a:solidFill>
                <a:latin typeface="Arial" charset="0"/>
                <a:hlinkClick r:id="rId4"/>
              </a:rPr>
              <a:t>Héritages grec et latin</a:t>
            </a:r>
            <a:endParaRPr kumimoji="1" lang="fr-FR" altLang="x-none" sz="1400">
              <a:solidFill>
                <a:srgbClr val="FFED1C"/>
              </a:solidFill>
              <a:latin typeface="Arial" charset="0"/>
            </a:endParaRPr>
          </a:p>
        </p:txBody>
      </p:sp>
      <p:sp>
        <p:nvSpPr>
          <p:cNvPr id="19460" name="Text Box 4" descr="marbre_rouge"/>
          <p:cNvSpPr txBox="1">
            <a:spLocks noChangeArrowheads="1"/>
          </p:cNvSpPr>
          <p:nvPr/>
        </p:nvSpPr>
        <p:spPr bwMode="auto">
          <a:xfrm>
            <a:off x="2351088" y="1295400"/>
            <a:ext cx="5599112" cy="485775"/>
          </a:xfrm>
          <a:prstGeom prst="rect">
            <a:avLst/>
          </a:prstGeom>
          <a:noFill/>
          <a:ln w="28575">
            <a:solidFill>
              <a:srgbClr val="4E2FFA"/>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rgbClr val="FF1930"/>
                </a:solidFill>
                <a:latin typeface="Arial" charset="0"/>
              </a:rPr>
              <a:t>La conscience historique de l’Empire</a:t>
            </a:r>
            <a:endParaRPr kumimoji="1" lang="fr-FR" altLang="x-none" i="1">
              <a:latin typeface="Arial" charset="0"/>
            </a:endParaRPr>
          </a:p>
        </p:txBody>
      </p:sp>
      <p:sp>
        <p:nvSpPr>
          <p:cNvPr id="19461" name="Text Box 5"/>
          <p:cNvSpPr txBox="1">
            <a:spLocks noChangeArrowheads="1"/>
          </p:cNvSpPr>
          <p:nvPr/>
        </p:nvSpPr>
        <p:spPr bwMode="auto">
          <a:xfrm>
            <a:off x="304800" y="2590800"/>
            <a:ext cx="6518275" cy="822325"/>
          </a:xfrm>
          <a:prstGeom prst="rect">
            <a:avLst/>
          </a:prstGeom>
          <a:solidFill>
            <a:srgbClr val="FFF63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i="1">
                <a:solidFill>
                  <a:srgbClr val="FF1930"/>
                </a:solidFill>
                <a:latin typeface="Arial" charset="0"/>
              </a:rPr>
              <a:t>Le Dialogue des Orateurs:</a:t>
            </a:r>
            <a:endParaRPr kumimoji="1" lang="fr-FR" altLang="x-none" b="1">
              <a:solidFill>
                <a:srgbClr val="FF1930"/>
              </a:solidFill>
              <a:latin typeface="Arial" charset="0"/>
            </a:endParaRPr>
          </a:p>
          <a:p>
            <a:pPr>
              <a:buFont typeface="Times" charset="0"/>
              <a:buNone/>
            </a:pPr>
            <a:r>
              <a:rPr kumimoji="1" lang="fr-FR" altLang="x-none" b="1">
                <a:solidFill>
                  <a:srgbClr val="FF1930"/>
                </a:solidFill>
                <a:latin typeface="Arial" charset="0"/>
              </a:rPr>
              <a:t>		une critique de la servilité rhétorique </a:t>
            </a:r>
            <a:endParaRPr kumimoji="1" lang="fr-FR" altLang="x-none" i="1">
              <a:latin typeface="Arial" charset="0"/>
            </a:endParaRPr>
          </a:p>
        </p:txBody>
      </p:sp>
      <p:sp>
        <p:nvSpPr>
          <p:cNvPr id="19462" name="Text Box 6"/>
          <p:cNvSpPr txBox="1">
            <a:spLocks noChangeArrowheads="1"/>
          </p:cNvSpPr>
          <p:nvPr/>
        </p:nvSpPr>
        <p:spPr bwMode="auto">
          <a:xfrm>
            <a:off x="304800" y="3962400"/>
            <a:ext cx="7281863" cy="822325"/>
          </a:xfrm>
          <a:prstGeom prst="rect">
            <a:avLst/>
          </a:prstGeom>
          <a:solidFill>
            <a:srgbClr val="FFF63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rgbClr val="FF1930"/>
                </a:solidFill>
                <a:latin typeface="Arial" charset="0"/>
              </a:rPr>
              <a:t>La </a:t>
            </a:r>
            <a:r>
              <a:rPr kumimoji="1" lang="fr-FR" altLang="x-none" b="1" i="1">
                <a:solidFill>
                  <a:srgbClr val="FF1930"/>
                </a:solidFill>
                <a:latin typeface="Arial" charset="0"/>
              </a:rPr>
              <a:t>Vie d’Agricola</a:t>
            </a:r>
            <a:r>
              <a:rPr kumimoji="1" lang="fr-FR" altLang="x-none" b="1">
                <a:solidFill>
                  <a:srgbClr val="FF1930"/>
                </a:solidFill>
                <a:latin typeface="Arial" charset="0"/>
              </a:rPr>
              <a:t> et la </a:t>
            </a:r>
            <a:r>
              <a:rPr kumimoji="1" lang="fr-FR" altLang="x-none" b="1" i="1">
                <a:solidFill>
                  <a:srgbClr val="FF1930"/>
                </a:solidFill>
                <a:latin typeface="Arial" charset="0"/>
              </a:rPr>
              <a:t>Germanie:</a:t>
            </a:r>
          </a:p>
          <a:p>
            <a:pPr>
              <a:buFont typeface="Times" charset="0"/>
              <a:buNone/>
            </a:pPr>
            <a:r>
              <a:rPr kumimoji="1" lang="fr-FR" altLang="x-none" b="1" i="1">
                <a:solidFill>
                  <a:srgbClr val="FF1930"/>
                </a:solidFill>
                <a:latin typeface="Arial" charset="0"/>
              </a:rPr>
              <a:t>		</a:t>
            </a:r>
            <a:r>
              <a:rPr kumimoji="1" lang="fr-FR" altLang="x-none" b="1">
                <a:solidFill>
                  <a:srgbClr val="FF1930"/>
                </a:solidFill>
                <a:latin typeface="Arial" charset="0"/>
              </a:rPr>
              <a:t>une reconnaissance des cultures barbares</a:t>
            </a:r>
            <a:endParaRPr kumimoji="1" lang="fr-FR" altLang="x-none" i="1">
              <a:latin typeface="Arial" charset="0"/>
            </a:endParaRPr>
          </a:p>
        </p:txBody>
      </p:sp>
      <p:sp>
        <p:nvSpPr>
          <p:cNvPr id="19463" name="Text Box 7"/>
          <p:cNvSpPr txBox="1">
            <a:spLocks noChangeArrowheads="1"/>
          </p:cNvSpPr>
          <p:nvPr/>
        </p:nvSpPr>
        <p:spPr bwMode="auto">
          <a:xfrm>
            <a:off x="304800" y="5410200"/>
            <a:ext cx="7653338" cy="822325"/>
          </a:xfrm>
          <a:prstGeom prst="rect">
            <a:avLst/>
          </a:prstGeom>
          <a:solidFill>
            <a:srgbClr val="FFF63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rgbClr val="FF1930"/>
                </a:solidFill>
                <a:latin typeface="Arial" charset="0"/>
              </a:rPr>
              <a:t>Les </a:t>
            </a:r>
            <a:r>
              <a:rPr kumimoji="1" lang="fr-FR" altLang="x-none" b="1" i="1">
                <a:solidFill>
                  <a:srgbClr val="FF1930"/>
                </a:solidFill>
                <a:latin typeface="Arial" charset="0"/>
              </a:rPr>
              <a:t>Histoires </a:t>
            </a:r>
            <a:r>
              <a:rPr kumimoji="1" lang="fr-FR" altLang="x-none" b="1">
                <a:solidFill>
                  <a:srgbClr val="FF1930"/>
                </a:solidFill>
                <a:latin typeface="Arial" charset="0"/>
              </a:rPr>
              <a:t>et les</a:t>
            </a:r>
            <a:r>
              <a:rPr kumimoji="1" lang="fr-FR" altLang="x-none" b="1" i="1">
                <a:solidFill>
                  <a:srgbClr val="FF1930"/>
                </a:solidFill>
                <a:latin typeface="Arial" charset="0"/>
              </a:rPr>
              <a:t> Annales:</a:t>
            </a:r>
          </a:p>
          <a:p>
            <a:pPr>
              <a:buFont typeface="Times" charset="0"/>
              <a:buNone/>
            </a:pPr>
            <a:r>
              <a:rPr kumimoji="1" lang="fr-FR" altLang="x-none" b="1" i="1">
                <a:solidFill>
                  <a:srgbClr val="FF1930"/>
                </a:solidFill>
                <a:latin typeface="Arial" charset="0"/>
              </a:rPr>
              <a:t>		</a:t>
            </a:r>
            <a:r>
              <a:rPr kumimoji="1" lang="fr-FR" altLang="x-none" b="1">
                <a:solidFill>
                  <a:srgbClr val="FF1930"/>
                </a:solidFill>
                <a:latin typeface="Arial" charset="0"/>
              </a:rPr>
              <a:t>le pouls des dysfonctionnements de l’Empire</a:t>
            </a:r>
            <a:endParaRPr kumimoji="1" lang="fr-FR" altLang="x-none" i="1">
              <a:latin typeface="Arial" charset="0"/>
            </a:endParaRPr>
          </a:p>
        </p:txBody>
      </p:sp>
      <p:sp>
        <p:nvSpPr>
          <p:cNvPr id="51208" name="AutoShape 8">
            <a:hlinkClick r:id="rId5" action="ppaction://hlinksldjump"/>
          </p:cNvPr>
          <p:cNvSpPr>
            <a:spLocks noChangeArrowheads="1"/>
          </p:cNvSpPr>
          <p:nvPr/>
        </p:nvSpPr>
        <p:spPr bwMode="auto">
          <a:xfrm>
            <a:off x="8248650" y="6208713"/>
            <a:ext cx="671513" cy="485775"/>
          </a:xfrm>
          <a:prstGeom prst="leftArrow">
            <a:avLst>
              <a:gd name="adj1" fmla="val 50000"/>
              <a:gd name="adj2" fmla="val 34559"/>
            </a:avLst>
          </a:prstGeom>
          <a:solidFill>
            <a:srgbClr val="FFF63D"/>
          </a:solidFill>
          <a:ln w="9525">
            <a:solidFill>
              <a:schemeClr val="bg2"/>
            </a:solidFill>
            <a:miter lim="800000"/>
            <a:headEnd/>
            <a:tailEnd/>
          </a:ln>
        </p:spPr>
        <p:txBody>
          <a:bodyPr wrap="none" anchor="ct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endParaRPr lang="x-none" altLang="x-none"/>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additive="base">
                                        <p:cTn id="7" dur="5000" fill="hold"/>
                                        <p:tgtEl>
                                          <p:spTgt spid="19460"/>
                                        </p:tgtEl>
                                        <p:attrNameLst>
                                          <p:attrName>ppt_x</p:attrName>
                                        </p:attrNameLst>
                                      </p:cBhvr>
                                      <p:tavLst>
                                        <p:tav tm="0">
                                          <p:val>
                                            <p:strVal val="#ppt_x"/>
                                          </p:val>
                                        </p:tav>
                                        <p:tav tm="100000">
                                          <p:val>
                                            <p:strVal val="#ppt_x"/>
                                          </p:val>
                                        </p:tav>
                                      </p:tavLst>
                                    </p:anim>
                                    <p:anim calcmode="lin" valueType="num">
                                      <p:cBhvr additive="base">
                                        <p:cTn id="8" dur="5000" fill="hold"/>
                                        <p:tgtEl>
                                          <p:spTgt spid="1946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300" fill="hold"/>
                                        <p:tgtEl>
                                          <p:spTgt spid="19461"/>
                                        </p:tgtEl>
                                        <p:attrNameLst>
                                          <p:attrName>ppt_x</p:attrName>
                                        </p:attrNameLst>
                                      </p:cBhvr>
                                      <p:tavLst>
                                        <p:tav tm="0">
                                          <p:val>
                                            <p:strVal val="0-#ppt_w/2"/>
                                          </p:val>
                                        </p:tav>
                                        <p:tav tm="100000">
                                          <p:val>
                                            <p:strVal val="#ppt_x"/>
                                          </p:val>
                                        </p:tav>
                                      </p:tavLst>
                                    </p:anim>
                                    <p:anim calcmode="lin" valueType="num">
                                      <p:cBhvr additive="base">
                                        <p:cTn id="14" dur="300" fill="hold"/>
                                        <p:tgtEl>
                                          <p:spTgt spid="1946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19462"/>
                                        </p:tgtEl>
                                        <p:attrNameLst>
                                          <p:attrName>style.visibility</p:attrName>
                                        </p:attrNameLst>
                                      </p:cBhvr>
                                      <p:to>
                                        <p:strVal val="visible"/>
                                      </p:to>
                                    </p:set>
                                    <p:anim calcmode="lin" valueType="num">
                                      <p:cBhvr additive="base">
                                        <p:cTn id="19" dur="300" fill="hold"/>
                                        <p:tgtEl>
                                          <p:spTgt spid="19462"/>
                                        </p:tgtEl>
                                        <p:attrNameLst>
                                          <p:attrName>ppt_x</p:attrName>
                                        </p:attrNameLst>
                                      </p:cBhvr>
                                      <p:tavLst>
                                        <p:tav tm="0">
                                          <p:val>
                                            <p:strVal val="0-#ppt_w/2"/>
                                          </p:val>
                                        </p:tav>
                                        <p:tav tm="100000">
                                          <p:val>
                                            <p:strVal val="#ppt_x"/>
                                          </p:val>
                                        </p:tav>
                                      </p:tavLst>
                                    </p:anim>
                                    <p:anim calcmode="lin" valueType="num">
                                      <p:cBhvr additive="base">
                                        <p:cTn id="20" dur="3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19463"/>
                                        </p:tgtEl>
                                        <p:attrNameLst>
                                          <p:attrName>style.visibility</p:attrName>
                                        </p:attrNameLst>
                                      </p:cBhvr>
                                      <p:to>
                                        <p:strVal val="visible"/>
                                      </p:to>
                                    </p:set>
                                    <p:anim calcmode="lin" valueType="num">
                                      <p:cBhvr additive="base">
                                        <p:cTn id="25" dur="300" fill="hold"/>
                                        <p:tgtEl>
                                          <p:spTgt spid="19463"/>
                                        </p:tgtEl>
                                        <p:attrNameLst>
                                          <p:attrName>ppt_x</p:attrName>
                                        </p:attrNameLst>
                                      </p:cBhvr>
                                      <p:tavLst>
                                        <p:tav tm="0">
                                          <p:val>
                                            <p:strVal val="0-#ppt_w/2"/>
                                          </p:val>
                                        </p:tav>
                                        <p:tav tm="100000">
                                          <p:val>
                                            <p:strVal val="#ppt_x"/>
                                          </p:val>
                                        </p:tav>
                                      </p:tavLst>
                                    </p:anim>
                                    <p:anim calcmode="lin" valueType="num">
                                      <p:cBhvr additive="base">
                                        <p:cTn id="26" dur="300" fill="hold"/>
                                        <p:tgtEl>
                                          <p:spTgt spid="194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nimBg="1" autoUpdateAnimBg="0"/>
      <p:bldP spid="19461" grpId="0" animBg="1" autoUpdateAnimBg="0"/>
      <p:bldP spid="19462" grpId="0" animBg="1" autoUpdateAnimBg="0"/>
      <p:bldP spid="19463"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0">
              <a:srgbClr val="FF9966"/>
            </a:gs>
            <a:gs pos="100000">
              <a:srgbClr val="FFFF00"/>
            </a:gs>
          </a:gsLst>
          <a:path path="shape">
            <a:fillToRect l="50000" t="50000" r="50000" b="50000"/>
          </a:path>
        </a:gra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09600" y="304800"/>
            <a:ext cx="7772400" cy="1143000"/>
          </a:xfrm>
          <a:noFill/>
        </p:spPr>
        <p:txBody>
          <a:bodyPr/>
          <a:lstStyle/>
          <a:p>
            <a:pPr eaLnBrk="1" hangingPunct="1"/>
            <a:r>
              <a:rPr lang="fr-FR" altLang="x-none">
                <a:latin typeface="Arial" charset="0"/>
              </a:rPr>
              <a:t>L’héritage latin</a:t>
            </a:r>
            <a:endParaRPr lang="fr-FR" altLang="x-none"/>
          </a:p>
        </p:txBody>
      </p:sp>
      <p:sp>
        <p:nvSpPr>
          <p:cNvPr id="18435" name="Text Box 3"/>
          <p:cNvSpPr txBox="1">
            <a:spLocks noChangeArrowheads="1"/>
          </p:cNvSpPr>
          <p:nvPr/>
        </p:nvSpPr>
        <p:spPr bwMode="auto">
          <a:xfrm>
            <a:off x="6858000" y="6096000"/>
            <a:ext cx="20621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1400">
                <a:solidFill>
                  <a:srgbClr val="4E2FFA"/>
                </a:solidFill>
                <a:latin typeface="Arial" charset="0"/>
              </a:rPr>
              <a:t>Paul-Augustin Deproost</a:t>
            </a:r>
          </a:p>
          <a:p>
            <a:r>
              <a:rPr kumimoji="1" lang="fr-FR" altLang="x-none" sz="1400">
                <a:solidFill>
                  <a:srgbClr val="4E2FFA"/>
                </a:solidFill>
                <a:latin typeface="Arial" charset="0"/>
                <a:hlinkClick r:id="rId3"/>
              </a:rPr>
              <a:t>Héritages grec et latin</a:t>
            </a:r>
            <a:endParaRPr kumimoji="1" lang="fr-FR" altLang="x-none" sz="1400">
              <a:latin typeface="Arial" charset="0"/>
            </a:endParaRPr>
          </a:p>
        </p:txBody>
      </p:sp>
      <p:sp>
        <p:nvSpPr>
          <p:cNvPr id="4100" name="Text Box 4" descr="Marbre blanc"/>
          <p:cNvSpPr txBox="1">
            <a:spLocks noChangeArrowheads="1"/>
          </p:cNvSpPr>
          <p:nvPr/>
        </p:nvSpPr>
        <p:spPr bwMode="auto">
          <a:xfrm>
            <a:off x="228600" y="2590800"/>
            <a:ext cx="8153400" cy="118745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7463">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just">
              <a:buFont typeface="Times" charset="0"/>
              <a:buNone/>
            </a:pPr>
            <a:r>
              <a:rPr kumimoji="1" lang="fr-FR" altLang="x-none" b="1">
                <a:solidFill>
                  <a:srgbClr val="4E2FFA"/>
                </a:solidFill>
                <a:latin typeface="Arial" charset="0"/>
              </a:rPr>
              <a:t>1. La littérature latine n’invente aucun genre, à l’exception du roman et de la satire. Elle assimile et</a:t>
            </a:r>
          </a:p>
          <a:p>
            <a:pPr algn="just">
              <a:buFont typeface="Times" charset="0"/>
              <a:buNone/>
            </a:pPr>
            <a:r>
              <a:rPr kumimoji="1" lang="fr-FR" altLang="x-none" b="1">
                <a:solidFill>
                  <a:srgbClr val="4E2FFA"/>
                </a:solidFill>
                <a:latin typeface="Arial" charset="0"/>
              </a:rPr>
              <a:t>renouvelle tous les genres grecs</a:t>
            </a:r>
            <a:endParaRPr kumimoji="1" lang="fr-FR" altLang="x-none">
              <a:latin typeface="Arial" charset="0"/>
            </a:endParaRPr>
          </a:p>
        </p:txBody>
      </p:sp>
      <p:sp>
        <p:nvSpPr>
          <p:cNvPr id="4101" name="Text Box 5" descr="Marbre blanc"/>
          <p:cNvSpPr txBox="1">
            <a:spLocks noChangeArrowheads="1"/>
          </p:cNvSpPr>
          <p:nvPr/>
        </p:nvSpPr>
        <p:spPr bwMode="auto">
          <a:xfrm>
            <a:off x="228600" y="4114800"/>
            <a:ext cx="8178800" cy="4572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rgbClr val="4E2FFA"/>
                </a:solidFill>
                <a:latin typeface="Arial" charset="0"/>
              </a:rPr>
              <a:t>2. La littérature latine est d’abord la littérature de Rome</a:t>
            </a:r>
            <a:endParaRPr kumimoji="1" lang="fr-FR" altLang="x-none" b="1">
              <a:latin typeface="Arial" charset="0"/>
            </a:endParaRPr>
          </a:p>
        </p:txBody>
      </p:sp>
      <p:sp>
        <p:nvSpPr>
          <p:cNvPr id="18438" name="Text Box 6" descr="Marbre blanc"/>
          <p:cNvSpPr txBox="1">
            <a:spLocks noChangeArrowheads="1"/>
          </p:cNvSpPr>
          <p:nvPr/>
        </p:nvSpPr>
        <p:spPr bwMode="auto">
          <a:xfrm>
            <a:off x="3783013" y="1752600"/>
            <a:ext cx="1708150" cy="4572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i="1">
                <a:solidFill>
                  <a:srgbClr val="4E2FFA"/>
                </a:solidFill>
                <a:latin typeface="Arial" charset="0"/>
              </a:rPr>
              <a:t>Liminaires</a:t>
            </a:r>
            <a:endParaRPr kumimoji="1" lang="fr-FR" altLang="x-none" i="1">
              <a:latin typeface="Arial" charset="0"/>
            </a:endParaRPr>
          </a:p>
        </p:txBody>
      </p:sp>
      <p:sp>
        <p:nvSpPr>
          <p:cNvPr id="4103" name="Text Box 7" descr="Marbre blanc"/>
          <p:cNvSpPr txBox="1">
            <a:spLocks noChangeArrowheads="1"/>
          </p:cNvSpPr>
          <p:nvPr/>
        </p:nvSpPr>
        <p:spPr bwMode="auto">
          <a:xfrm>
            <a:off x="228600" y="4876800"/>
            <a:ext cx="8112125" cy="82232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rgbClr val="4E2FFA"/>
                </a:solidFill>
                <a:latin typeface="Arial" charset="0"/>
              </a:rPr>
              <a:t>3. La conscience culturelle romaine s’est construite au</a:t>
            </a:r>
          </a:p>
          <a:p>
            <a:pPr>
              <a:buFont typeface="Times" charset="0"/>
              <a:buNone/>
            </a:pPr>
            <a:r>
              <a:rPr kumimoji="1" lang="fr-FR" altLang="x-none" b="1">
                <a:solidFill>
                  <a:srgbClr val="4E2FFA"/>
                </a:solidFill>
                <a:latin typeface="Arial" charset="0"/>
              </a:rPr>
              <a:t>contact de la Grèce</a:t>
            </a:r>
            <a:endParaRPr kumimoji="1" lang="fr-FR" altLang="x-none" b="1">
              <a:latin typeface="Arial"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p:cTn id="7" dur="500" fill="hold"/>
                                        <p:tgtEl>
                                          <p:spTgt spid="4100"/>
                                        </p:tgtEl>
                                        <p:attrNameLst>
                                          <p:attrName>ppt_w</p:attrName>
                                        </p:attrNameLst>
                                      </p:cBhvr>
                                      <p:tavLst>
                                        <p:tav tm="0">
                                          <p:val>
                                            <p:fltVal val="0"/>
                                          </p:val>
                                        </p:tav>
                                        <p:tav tm="100000">
                                          <p:val>
                                            <p:strVal val="#ppt_w"/>
                                          </p:val>
                                        </p:tav>
                                      </p:tavLst>
                                    </p:anim>
                                    <p:anim calcmode="lin" valueType="num">
                                      <p:cBhvr>
                                        <p:cTn id="8" dur="500" fill="hold"/>
                                        <p:tgtEl>
                                          <p:spTgt spid="410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101"/>
                                        </p:tgtEl>
                                        <p:attrNameLst>
                                          <p:attrName>style.visibility</p:attrName>
                                        </p:attrNameLst>
                                      </p:cBhvr>
                                      <p:to>
                                        <p:strVal val="visible"/>
                                      </p:to>
                                    </p:set>
                                    <p:anim calcmode="lin" valueType="num">
                                      <p:cBhvr>
                                        <p:cTn id="13" dur="500" fill="hold"/>
                                        <p:tgtEl>
                                          <p:spTgt spid="4101"/>
                                        </p:tgtEl>
                                        <p:attrNameLst>
                                          <p:attrName>ppt_w</p:attrName>
                                        </p:attrNameLst>
                                      </p:cBhvr>
                                      <p:tavLst>
                                        <p:tav tm="0">
                                          <p:val>
                                            <p:fltVal val="0"/>
                                          </p:val>
                                        </p:tav>
                                        <p:tav tm="100000">
                                          <p:val>
                                            <p:strVal val="#ppt_w"/>
                                          </p:val>
                                        </p:tav>
                                      </p:tavLst>
                                    </p:anim>
                                    <p:anim calcmode="lin" valueType="num">
                                      <p:cBhvr>
                                        <p:cTn id="14" dur="500" fill="hold"/>
                                        <p:tgtEl>
                                          <p:spTgt spid="4101"/>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103"/>
                                        </p:tgtEl>
                                        <p:attrNameLst>
                                          <p:attrName>style.visibility</p:attrName>
                                        </p:attrNameLst>
                                      </p:cBhvr>
                                      <p:to>
                                        <p:strVal val="visible"/>
                                      </p:to>
                                    </p:set>
                                    <p:anim calcmode="lin" valueType="num">
                                      <p:cBhvr>
                                        <p:cTn id="19" dur="500" fill="hold"/>
                                        <p:tgtEl>
                                          <p:spTgt spid="4103"/>
                                        </p:tgtEl>
                                        <p:attrNameLst>
                                          <p:attrName>ppt_w</p:attrName>
                                        </p:attrNameLst>
                                      </p:cBhvr>
                                      <p:tavLst>
                                        <p:tav tm="0">
                                          <p:val>
                                            <p:fltVal val="0"/>
                                          </p:val>
                                        </p:tav>
                                        <p:tav tm="100000">
                                          <p:val>
                                            <p:strVal val="#ppt_w"/>
                                          </p:val>
                                        </p:tav>
                                      </p:tavLst>
                                    </p:anim>
                                    <p:anim calcmode="lin" valueType="num">
                                      <p:cBhvr>
                                        <p:cTn id="20" dur="500" fill="hold"/>
                                        <p:tgtEl>
                                          <p:spTgt spid="41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autoUpdateAnimBg="0"/>
      <p:bldP spid="4101" grpId="0" animBg="1" autoUpdateAnimBg="0"/>
      <p:bldP spid="4103"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0"/>
            <a:ext cx="3581400" cy="838200"/>
          </a:xfrm>
          <a:noFill/>
        </p:spPr>
        <p:txBody>
          <a:bodyPr/>
          <a:lstStyle/>
          <a:p>
            <a:pPr eaLnBrk="1" hangingPunct="1">
              <a:lnSpc>
                <a:spcPct val="150000"/>
              </a:lnSpc>
              <a:spcBef>
                <a:spcPct val="100000"/>
              </a:spcBef>
            </a:pPr>
            <a:r>
              <a:rPr lang="fr-FR" altLang="x-none" b="1">
                <a:solidFill>
                  <a:srgbClr val="4E2FFA"/>
                </a:solidFill>
                <a:latin typeface="Arial" charset="0"/>
              </a:rPr>
              <a:t>LUCAIN</a:t>
            </a:r>
            <a:endParaRPr lang="fr-FR" altLang="x-none"/>
          </a:p>
        </p:txBody>
      </p:sp>
      <p:sp>
        <p:nvSpPr>
          <p:cNvPr id="53251" name="Text Box 3"/>
          <p:cNvSpPr txBox="1">
            <a:spLocks noChangeArrowheads="1"/>
          </p:cNvSpPr>
          <p:nvPr/>
        </p:nvSpPr>
        <p:spPr bwMode="auto">
          <a:xfrm>
            <a:off x="6858000" y="6096000"/>
            <a:ext cx="20621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1400">
                <a:solidFill>
                  <a:srgbClr val="4E2FFA"/>
                </a:solidFill>
                <a:latin typeface="Arial" charset="0"/>
              </a:rPr>
              <a:t>Paul-Augustin Deproost</a:t>
            </a:r>
          </a:p>
          <a:p>
            <a:r>
              <a:rPr kumimoji="1" lang="fr-FR" altLang="x-none" sz="1400">
                <a:solidFill>
                  <a:srgbClr val="FFED1C"/>
                </a:solidFill>
                <a:latin typeface="Arial" charset="0"/>
                <a:hlinkClick r:id="rId4"/>
              </a:rPr>
              <a:t>Héritages grec et latin</a:t>
            </a:r>
            <a:endParaRPr kumimoji="1" lang="fr-FR" altLang="x-none" sz="1400">
              <a:solidFill>
                <a:srgbClr val="FFED1C"/>
              </a:solidFill>
              <a:latin typeface="Arial" charset="0"/>
            </a:endParaRPr>
          </a:p>
        </p:txBody>
      </p:sp>
      <p:sp>
        <p:nvSpPr>
          <p:cNvPr id="20484" name="Text Box 4" descr="marbre_rouge"/>
          <p:cNvSpPr txBox="1">
            <a:spLocks noChangeArrowheads="1"/>
          </p:cNvSpPr>
          <p:nvPr/>
        </p:nvSpPr>
        <p:spPr bwMode="auto">
          <a:xfrm>
            <a:off x="3971925" y="214313"/>
            <a:ext cx="4784725" cy="8318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latin typeface="Arial" charset="0"/>
              </a:rPr>
              <a:t>La </a:t>
            </a:r>
            <a:r>
              <a:rPr kumimoji="1" lang="fr-FR" altLang="x-none" b="1" i="1">
                <a:latin typeface="Arial" charset="0"/>
              </a:rPr>
              <a:t>Pharsale </a:t>
            </a:r>
            <a:r>
              <a:rPr kumimoji="1" lang="fr-FR" altLang="x-none" b="1">
                <a:latin typeface="Arial" charset="0"/>
              </a:rPr>
              <a:t>ou la </a:t>
            </a:r>
            <a:r>
              <a:rPr kumimoji="1" lang="fr-FR" altLang="x-none" b="1" i="1">
                <a:latin typeface="Arial" charset="0"/>
              </a:rPr>
              <a:t>Guerre Civile:</a:t>
            </a:r>
          </a:p>
          <a:p>
            <a:pPr>
              <a:buFont typeface="Times" charset="0"/>
              <a:buNone/>
            </a:pPr>
            <a:r>
              <a:rPr kumimoji="1" lang="fr-FR" altLang="x-none" b="1">
                <a:latin typeface="Arial" charset="0"/>
              </a:rPr>
              <a:t>une anti- </a:t>
            </a:r>
            <a:r>
              <a:rPr kumimoji="1" lang="fr-FR" altLang="x-none" b="1" i="1">
                <a:latin typeface="Arial" charset="0"/>
              </a:rPr>
              <a:t>Énéide</a:t>
            </a:r>
            <a:endParaRPr kumimoji="1" lang="fr-FR" altLang="x-none" i="1">
              <a:latin typeface="Arial" charset="0"/>
            </a:endParaRPr>
          </a:p>
        </p:txBody>
      </p:sp>
      <p:sp>
        <p:nvSpPr>
          <p:cNvPr id="20485" name="Text Box 5"/>
          <p:cNvSpPr txBox="1">
            <a:spLocks noChangeArrowheads="1"/>
          </p:cNvSpPr>
          <p:nvPr/>
        </p:nvSpPr>
        <p:spPr bwMode="auto">
          <a:xfrm>
            <a:off x="304800" y="1371600"/>
            <a:ext cx="4062413" cy="457200"/>
          </a:xfrm>
          <a:prstGeom prst="rect">
            <a:avLst/>
          </a:prstGeom>
          <a:solidFill>
            <a:srgbClr val="4E2FF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rgbClr val="FF1930"/>
                </a:solidFill>
                <a:latin typeface="Arial" charset="0"/>
              </a:rPr>
              <a:t>Origine mythique de Rome</a:t>
            </a:r>
            <a:endParaRPr kumimoji="1" lang="fr-FR" altLang="x-none" i="1">
              <a:latin typeface="Arial" charset="0"/>
            </a:endParaRPr>
          </a:p>
        </p:txBody>
      </p:sp>
      <p:sp>
        <p:nvSpPr>
          <p:cNvPr id="20486" name="Line 6"/>
          <p:cNvSpPr>
            <a:spLocks noChangeShapeType="1"/>
          </p:cNvSpPr>
          <p:nvPr/>
        </p:nvSpPr>
        <p:spPr bwMode="auto">
          <a:xfrm>
            <a:off x="2133600" y="1905000"/>
            <a:ext cx="0" cy="762000"/>
          </a:xfrm>
          <a:prstGeom prst="line">
            <a:avLst/>
          </a:prstGeom>
          <a:noFill/>
          <a:ln w="28575">
            <a:solidFill>
              <a:srgbClr val="4E2FF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20487" name="Text Box 7"/>
          <p:cNvSpPr txBox="1">
            <a:spLocks noChangeArrowheads="1"/>
          </p:cNvSpPr>
          <p:nvPr/>
        </p:nvSpPr>
        <p:spPr bwMode="auto">
          <a:xfrm>
            <a:off x="304800" y="2743200"/>
            <a:ext cx="4537075" cy="457200"/>
          </a:xfrm>
          <a:prstGeom prst="rect">
            <a:avLst/>
          </a:prstGeom>
          <a:solidFill>
            <a:srgbClr val="FF193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rgbClr val="4E2FFA"/>
                </a:solidFill>
                <a:latin typeface="Arial" charset="0"/>
              </a:rPr>
              <a:t>Origine historique de l’Empire</a:t>
            </a:r>
            <a:endParaRPr kumimoji="1" lang="fr-FR" altLang="x-none" i="1">
              <a:latin typeface="Arial" charset="0"/>
            </a:endParaRPr>
          </a:p>
        </p:txBody>
      </p:sp>
      <p:sp>
        <p:nvSpPr>
          <p:cNvPr id="20488" name="Text Box 8"/>
          <p:cNvSpPr txBox="1">
            <a:spLocks noChangeArrowheads="1"/>
          </p:cNvSpPr>
          <p:nvPr/>
        </p:nvSpPr>
        <p:spPr bwMode="auto">
          <a:xfrm>
            <a:off x="304800" y="3429000"/>
            <a:ext cx="2876550" cy="457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rgbClr val="1FFF25"/>
                </a:solidFill>
                <a:latin typeface="Arial" charset="0"/>
              </a:rPr>
              <a:t>Une épopée divine</a:t>
            </a:r>
            <a:endParaRPr kumimoji="1" lang="fr-FR" altLang="x-none" i="1">
              <a:latin typeface="Arial" charset="0"/>
            </a:endParaRPr>
          </a:p>
        </p:txBody>
      </p:sp>
      <p:sp>
        <p:nvSpPr>
          <p:cNvPr id="20489" name="Line 9"/>
          <p:cNvSpPr>
            <a:spLocks noChangeShapeType="1"/>
          </p:cNvSpPr>
          <p:nvPr/>
        </p:nvSpPr>
        <p:spPr bwMode="auto">
          <a:xfrm>
            <a:off x="1676400" y="4038600"/>
            <a:ext cx="0" cy="762000"/>
          </a:xfrm>
          <a:prstGeom prst="line">
            <a:avLst/>
          </a:prstGeom>
          <a:noFill/>
          <a:ln w="28575">
            <a:solidFill>
              <a:srgbClr val="4E2FF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20490" name="Text Box 10"/>
          <p:cNvSpPr txBox="1">
            <a:spLocks noChangeArrowheads="1"/>
          </p:cNvSpPr>
          <p:nvPr/>
        </p:nvSpPr>
        <p:spPr bwMode="auto">
          <a:xfrm>
            <a:off x="304800" y="4876800"/>
            <a:ext cx="3571875" cy="457200"/>
          </a:xfrm>
          <a:prstGeom prst="rect">
            <a:avLst/>
          </a:prstGeom>
          <a:solidFill>
            <a:srgbClr val="1FFF2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chemeClr val="bg2"/>
                </a:solidFill>
                <a:latin typeface="Arial" charset="0"/>
              </a:rPr>
              <a:t>Une épopée sans dieux</a:t>
            </a:r>
            <a:endParaRPr kumimoji="1" lang="fr-FR" altLang="x-none" i="1">
              <a:latin typeface="Arial" charset="0"/>
            </a:endParaRPr>
          </a:p>
        </p:txBody>
      </p:sp>
      <p:sp>
        <p:nvSpPr>
          <p:cNvPr id="20491" name="Text Box 11"/>
          <p:cNvSpPr txBox="1">
            <a:spLocks noChangeArrowheads="1"/>
          </p:cNvSpPr>
          <p:nvPr/>
        </p:nvSpPr>
        <p:spPr bwMode="auto">
          <a:xfrm>
            <a:off x="4572000" y="1798638"/>
            <a:ext cx="4335463"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latin typeface="Arial" charset="0"/>
              </a:rPr>
              <a:t>La lumière et les espérances</a:t>
            </a:r>
          </a:p>
          <a:p>
            <a:pPr>
              <a:buFont typeface="Times" charset="0"/>
              <a:buNone/>
            </a:pPr>
            <a:r>
              <a:rPr kumimoji="1" lang="fr-FR" altLang="x-none" b="1">
                <a:latin typeface="Arial" charset="0"/>
              </a:rPr>
              <a:t>d’un monde naissant</a:t>
            </a:r>
            <a:endParaRPr kumimoji="1" lang="fr-FR" altLang="x-none" i="1">
              <a:latin typeface="Arial" charset="0"/>
            </a:endParaRPr>
          </a:p>
        </p:txBody>
      </p:sp>
      <p:sp>
        <p:nvSpPr>
          <p:cNvPr id="20492" name="Line 12"/>
          <p:cNvSpPr>
            <a:spLocks noChangeShapeType="1"/>
          </p:cNvSpPr>
          <p:nvPr/>
        </p:nvSpPr>
        <p:spPr bwMode="auto">
          <a:xfrm>
            <a:off x="6934200" y="2819400"/>
            <a:ext cx="0" cy="762000"/>
          </a:xfrm>
          <a:prstGeom prst="line">
            <a:avLst/>
          </a:prstGeom>
          <a:noFill/>
          <a:ln w="28575">
            <a:solidFill>
              <a:srgbClr val="4E2FF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20493" name="Text Box 13"/>
          <p:cNvSpPr txBox="1">
            <a:spLocks noChangeArrowheads="1"/>
          </p:cNvSpPr>
          <p:nvPr/>
        </p:nvSpPr>
        <p:spPr bwMode="auto">
          <a:xfrm>
            <a:off x="4800600" y="3733800"/>
            <a:ext cx="3487738" cy="8223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chemeClr val="bg1"/>
                </a:solidFill>
                <a:latin typeface="Arial" charset="0"/>
              </a:rPr>
              <a:t>La nuit  et le désespoir</a:t>
            </a:r>
          </a:p>
          <a:p>
            <a:pPr>
              <a:buFont typeface="Times" charset="0"/>
              <a:buNone/>
            </a:pPr>
            <a:r>
              <a:rPr kumimoji="1" lang="fr-FR" altLang="x-none" b="1">
                <a:solidFill>
                  <a:schemeClr val="bg1"/>
                </a:solidFill>
                <a:latin typeface="Arial" charset="0"/>
              </a:rPr>
              <a:t>d’un monde finissant</a:t>
            </a:r>
            <a:endParaRPr kumimoji="1" lang="fr-FR" altLang="x-none" i="1">
              <a:latin typeface="Arial" charset="0"/>
            </a:endParaRPr>
          </a:p>
        </p:txBody>
      </p:sp>
      <p:sp>
        <p:nvSpPr>
          <p:cNvPr id="20494" name="Text Box 14"/>
          <p:cNvSpPr txBox="1">
            <a:spLocks noChangeArrowheads="1"/>
          </p:cNvSpPr>
          <p:nvPr/>
        </p:nvSpPr>
        <p:spPr bwMode="auto">
          <a:xfrm>
            <a:off x="990600" y="1165225"/>
            <a:ext cx="7620000" cy="44735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a:buFont typeface="Times" charset="0"/>
              <a:buNone/>
            </a:pPr>
            <a:r>
              <a:rPr kumimoji="1" lang="fr-FR" altLang="x-none" b="1">
                <a:solidFill>
                  <a:schemeClr val="bg1"/>
                </a:solidFill>
                <a:latin typeface="Arial" charset="0"/>
              </a:rPr>
              <a:t>Le choc des Titans: </a:t>
            </a:r>
          </a:p>
          <a:p>
            <a:pPr algn="ctr">
              <a:buFont typeface="Times" charset="0"/>
              <a:buNone/>
            </a:pPr>
            <a:endParaRPr kumimoji="1" lang="fr-FR" altLang="x-none" b="1">
              <a:solidFill>
                <a:schemeClr val="bg1"/>
              </a:solidFill>
              <a:latin typeface="Arial" charset="0"/>
            </a:endParaRPr>
          </a:p>
          <a:p>
            <a:pPr algn="ctr">
              <a:buFont typeface="Times" charset="0"/>
              <a:buNone/>
            </a:pPr>
            <a:endParaRPr kumimoji="1" lang="fr-FR" altLang="x-none" b="1">
              <a:solidFill>
                <a:schemeClr val="bg1"/>
              </a:solidFill>
              <a:latin typeface="Arial" charset="0"/>
            </a:endParaRPr>
          </a:p>
          <a:p>
            <a:pPr algn="ctr">
              <a:buFont typeface="Times" charset="0"/>
              <a:buNone/>
            </a:pPr>
            <a:endParaRPr kumimoji="1" lang="fr-FR" altLang="x-none" b="1">
              <a:solidFill>
                <a:schemeClr val="bg1"/>
              </a:solidFill>
              <a:latin typeface="Arial" charset="0"/>
            </a:endParaRPr>
          </a:p>
          <a:p>
            <a:pPr algn="ctr">
              <a:buFont typeface="Times" charset="0"/>
              <a:buNone/>
            </a:pPr>
            <a:endParaRPr kumimoji="1" lang="fr-FR" altLang="x-none" b="1">
              <a:solidFill>
                <a:schemeClr val="bg1"/>
              </a:solidFill>
              <a:latin typeface="Arial" charset="0"/>
            </a:endParaRPr>
          </a:p>
          <a:p>
            <a:pPr algn="ctr">
              <a:buFont typeface="Times" charset="0"/>
              <a:buNone/>
            </a:pPr>
            <a:endParaRPr kumimoji="1" lang="fr-FR" altLang="x-none" b="1">
              <a:solidFill>
                <a:schemeClr val="bg1"/>
              </a:solidFill>
              <a:latin typeface="Arial" charset="0"/>
            </a:endParaRPr>
          </a:p>
          <a:p>
            <a:pPr algn="ctr">
              <a:buFont typeface="Times" charset="0"/>
              <a:buNone/>
            </a:pPr>
            <a:endParaRPr kumimoji="1" lang="fr-FR" altLang="x-none" b="1">
              <a:solidFill>
                <a:schemeClr val="bg1"/>
              </a:solidFill>
              <a:latin typeface="Arial" charset="0"/>
            </a:endParaRPr>
          </a:p>
          <a:p>
            <a:pPr algn="ctr">
              <a:buFont typeface="Times" charset="0"/>
              <a:buNone/>
            </a:pPr>
            <a:endParaRPr kumimoji="1" lang="fr-FR" altLang="x-none" b="1">
              <a:solidFill>
                <a:schemeClr val="bg1"/>
              </a:solidFill>
              <a:latin typeface="Arial" charset="0"/>
            </a:endParaRPr>
          </a:p>
          <a:p>
            <a:pPr algn="ctr">
              <a:buFont typeface="Times" charset="0"/>
              <a:buNone/>
            </a:pPr>
            <a:endParaRPr kumimoji="1" lang="fr-FR" altLang="x-none" b="1">
              <a:solidFill>
                <a:schemeClr val="bg1"/>
              </a:solidFill>
              <a:latin typeface="Arial" charset="0"/>
            </a:endParaRPr>
          </a:p>
          <a:p>
            <a:pPr algn="ctr">
              <a:buFont typeface="Times" charset="0"/>
              <a:buNone/>
            </a:pPr>
            <a:endParaRPr kumimoji="1" lang="fr-FR" altLang="x-none" b="1">
              <a:solidFill>
                <a:schemeClr val="bg1"/>
              </a:solidFill>
              <a:latin typeface="Arial" charset="0"/>
            </a:endParaRPr>
          </a:p>
          <a:p>
            <a:pPr algn="ctr">
              <a:buFont typeface="Times" charset="0"/>
              <a:buNone/>
            </a:pPr>
            <a:endParaRPr kumimoji="1" lang="fr-FR" altLang="x-none" b="1">
              <a:solidFill>
                <a:schemeClr val="bg1"/>
              </a:solidFill>
              <a:latin typeface="Arial" charset="0"/>
            </a:endParaRPr>
          </a:p>
          <a:p>
            <a:pPr algn="ctr">
              <a:buFont typeface="Times" charset="0"/>
              <a:buNone/>
            </a:pPr>
            <a:endParaRPr kumimoji="1" lang="fr-FR" altLang="x-none" i="1">
              <a:latin typeface="Arial" charset="0"/>
            </a:endParaRPr>
          </a:p>
        </p:txBody>
      </p:sp>
      <p:pic>
        <p:nvPicPr>
          <p:cNvPr id="20495"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2217738"/>
            <a:ext cx="1604963"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6"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6463" y="1981200"/>
            <a:ext cx="272573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5" name="AutoShape 17">
            <a:hlinkClick r:id="rId7" action="ppaction://hlinksldjump"/>
          </p:cNvPr>
          <p:cNvSpPr>
            <a:spLocks noChangeArrowheads="1"/>
          </p:cNvSpPr>
          <p:nvPr/>
        </p:nvSpPr>
        <p:spPr bwMode="auto">
          <a:xfrm>
            <a:off x="192088" y="6019800"/>
            <a:ext cx="635000" cy="485775"/>
          </a:xfrm>
          <a:prstGeom prst="leftArrow">
            <a:avLst>
              <a:gd name="adj1" fmla="val 50000"/>
              <a:gd name="adj2" fmla="val 32680"/>
            </a:avLst>
          </a:prstGeom>
          <a:solidFill>
            <a:srgbClr val="4E2FFA"/>
          </a:solidFill>
          <a:ln w="9525">
            <a:solidFill>
              <a:schemeClr val="bg2"/>
            </a:solidFill>
            <a:miter lim="800000"/>
            <a:headEnd/>
            <a:tailEnd/>
          </a:ln>
        </p:spPr>
        <p:txBody>
          <a:bodyPr wrap="none" anchor="ct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endParaRPr lang="x-none" altLang="x-none"/>
          </a:p>
        </p:txBody>
      </p:sp>
      <p:pic>
        <p:nvPicPr>
          <p:cNvPr id="20498"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2209800"/>
            <a:ext cx="169703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500" fill="hold"/>
                                        <p:tgtEl>
                                          <p:spTgt spid="20484"/>
                                        </p:tgtEl>
                                        <p:attrNameLst>
                                          <p:attrName>ppt_w</p:attrName>
                                        </p:attrNameLst>
                                      </p:cBhvr>
                                      <p:tavLst>
                                        <p:tav tm="0">
                                          <p:val>
                                            <p:strVal val="4*#ppt_w"/>
                                          </p:val>
                                        </p:tav>
                                        <p:tav tm="100000">
                                          <p:val>
                                            <p:strVal val="#ppt_w"/>
                                          </p:val>
                                        </p:tav>
                                      </p:tavLst>
                                    </p:anim>
                                    <p:anim calcmode="lin" valueType="num">
                                      <p:cBhvr>
                                        <p:cTn id="8" dur="500" fill="hold"/>
                                        <p:tgtEl>
                                          <p:spTgt spid="20484"/>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iterate type="wd">
                                    <p:tmPct val="100000"/>
                                  </p:iterate>
                                  <p:childTnLst>
                                    <p:set>
                                      <p:cBhvr>
                                        <p:cTn id="12" dur="1" fill="hold">
                                          <p:stCondLst>
                                            <p:cond delay="0"/>
                                          </p:stCondLst>
                                        </p:cTn>
                                        <p:tgtEl>
                                          <p:spTgt spid="20485"/>
                                        </p:tgtEl>
                                        <p:attrNameLst>
                                          <p:attrName>style.visibility</p:attrName>
                                        </p:attrNameLst>
                                      </p:cBhvr>
                                      <p:to>
                                        <p:strVal val="visible"/>
                                      </p:to>
                                    </p:set>
                                    <p:animEffect transition="in" filter="box(in)">
                                      <p:cBhvr>
                                        <p:cTn id="13" dur="300"/>
                                        <p:tgtEl>
                                          <p:spTgt spid="2048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20486"/>
                                        </p:tgtEl>
                                        <p:attrNameLst>
                                          <p:attrName>style.visibility</p:attrName>
                                        </p:attrNameLst>
                                      </p:cBhvr>
                                      <p:to>
                                        <p:strVal val="visible"/>
                                      </p:to>
                                    </p:set>
                                    <p:anim calcmode="lin" valueType="num">
                                      <p:cBhvr>
                                        <p:cTn id="18" dur="1000" fill="hold"/>
                                        <p:tgtEl>
                                          <p:spTgt spid="20486"/>
                                        </p:tgtEl>
                                        <p:attrNameLst>
                                          <p:attrName>ppt_w</p:attrName>
                                        </p:attrNameLst>
                                      </p:cBhvr>
                                      <p:tavLst>
                                        <p:tav tm="0">
                                          <p:val>
                                            <p:fltVal val="0"/>
                                          </p:val>
                                        </p:tav>
                                        <p:tav tm="100000">
                                          <p:val>
                                            <p:strVal val="#ppt_w"/>
                                          </p:val>
                                        </p:tav>
                                      </p:tavLst>
                                    </p:anim>
                                    <p:anim calcmode="lin" valueType="num">
                                      <p:cBhvr>
                                        <p:cTn id="19" dur="1000" fill="hold"/>
                                        <p:tgtEl>
                                          <p:spTgt spid="20486"/>
                                        </p:tgtEl>
                                        <p:attrNameLst>
                                          <p:attrName>ppt_h</p:attrName>
                                        </p:attrNameLst>
                                      </p:cBhvr>
                                      <p:tavLst>
                                        <p:tav tm="0">
                                          <p:val>
                                            <p:fltVal val="0"/>
                                          </p:val>
                                        </p:tav>
                                        <p:tav tm="100000">
                                          <p:val>
                                            <p:strVal val="#ppt_h"/>
                                          </p:val>
                                        </p:tav>
                                      </p:tavLst>
                                    </p:anim>
                                    <p:anim calcmode="lin" valueType="num">
                                      <p:cBhvr>
                                        <p:cTn id="20"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32" fill="hold" grpId="0" nodeType="clickEffect">
                                  <p:stCondLst>
                                    <p:cond delay="0"/>
                                  </p:stCondLst>
                                  <p:iterate type="wd">
                                    <p:tmPct val="100000"/>
                                  </p:iterate>
                                  <p:childTnLst>
                                    <p:set>
                                      <p:cBhvr>
                                        <p:cTn id="25" dur="1" fill="hold">
                                          <p:stCondLst>
                                            <p:cond delay="0"/>
                                          </p:stCondLst>
                                        </p:cTn>
                                        <p:tgtEl>
                                          <p:spTgt spid="20487"/>
                                        </p:tgtEl>
                                        <p:attrNameLst>
                                          <p:attrName>style.visibility</p:attrName>
                                        </p:attrNameLst>
                                      </p:cBhvr>
                                      <p:to>
                                        <p:strVal val="visible"/>
                                      </p:to>
                                    </p:set>
                                    <p:animEffect transition="in" filter="box(out)">
                                      <p:cBhvr>
                                        <p:cTn id="26" dur="300"/>
                                        <p:tgtEl>
                                          <p:spTgt spid="2048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iterate type="wd">
                                    <p:tmPct val="100000"/>
                                  </p:iterate>
                                  <p:childTnLst>
                                    <p:set>
                                      <p:cBhvr>
                                        <p:cTn id="30" dur="1" fill="hold">
                                          <p:stCondLst>
                                            <p:cond delay="0"/>
                                          </p:stCondLst>
                                        </p:cTn>
                                        <p:tgtEl>
                                          <p:spTgt spid="20491"/>
                                        </p:tgtEl>
                                        <p:attrNameLst>
                                          <p:attrName>style.visibility</p:attrName>
                                        </p:attrNameLst>
                                      </p:cBhvr>
                                      <p:to>
                                        <p:strVal val="visible"/>
                                      </p:to>
                                    </p:set>
                                    <p:anim calcmode="lin" valueType="num">
                                      <p:cBhvr>
                                        <p:cTn id="31" dur="300" fill="hold"/>
                                        <p:tgtEl>
                                          <p:spTgt spid="20491"/>
                                        </p:tgtEl>
                                        <p:attrNameLst>
                                          <p:attrName>ppt_w</p:attrName>
                                        </p:attrNameLst>
                                      </p:cBhvr>
                                      <p:tavLst>
                                        <p:tav tm="0">
                                          <p:val>
                                            <p:fltVal val="0"/>
                                          </p:val>
                                        </p:tav>
                                        <p:tav tm="100000">
                                          <p:val>
                                            <p:strVal val="#ppt_w"/>
                                          </p:val>
                                        </p:tav>
                                      </p:tavLst>
                                    </p:anim>
                                    <p:anim calcmode="lin" valueType="num">
                                      <p:cBhvr>
                                        <p:cTn id="32" dur="300" fill="hold"/>
                                        <p:tgtEl>
                                          <p:spTgt spid="20491"/>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20492"/>
                                        </p:tgtEl>
                                        <p:attrNameLst>
                                          <p:attrName>style.visibility</p:attrName>
                                        </p:attrNameLst>
                                      </p:cBhvr>
                                      <p:to>
                                        <p:strVal val="visible"/>
                                      </p:to>
                                    </p:set>
                                    <p:anim calcmode="lin" valueType="num">
                                      <p:cBhvr>
                                        <p:cTn id="37" dur="1000" fill="hold"/>
                                        <p:tgtEl>
                                          <p:spTgt spid="20492"/>
                                        </p:tgtEl>
                                        <p:attrNameLst>
                                          <p:attrName>ppt_w</p:attrName>
                                        </p:attrNameLst>
                                      </p:cBhvr>
                                      <p:tavLst>
                                        <p:tav tm="0">
                                          <p:val>
                                            <p:fltVal val="0"/>
                                          </p:val>
                                        </p:tav>
                                        <p:tav tm="100000">
                                          <p:val>
                                            <p:strVal val="#ppt_w"/>
                                          </p:val>
                                        </p:tav>
                                      </p:tavLst>
                                    </p:anim>
                                    <p:anim calcmode="lin" valueType="num">
                                      <p:cBhvr>
                                        <p:cTn id="38" dur="1000" fill="hold"/>
                                        <p:tgtEl>
                                          <p:spTgt spid="20492"/>
                                        </p:tgtEl>
                                        <p:attrNameLst>
                                          <p:attrName>ppt_h</p:attrName>
                                        </p:attrNameLst>
                                      </p:cBhvr>
                                      <p:tavLst>
                                        <p:tav tm="0">
                                          <p:val>
                                            <p:fltVal val="0"/>
                                          </p:val>
                                        </p:tav>
                                        <p:tav tm="100000">
                                          <p:val>
                                            <p:strVal val="#ppt_h"/>
                                          </p:val>
                                        </p:tav>
                                      </p:tavLst>
                                    </p:anim>
                                    <p:anim calcmode="lin" valueType="num">
                                      <p:cBhvr>
                                        <p:cTn id="39" dur="1000" fill="hold"/>
                                        <p:tgtEl>
                                          <p:spTgt spid="20492"/>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204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7" presetClass="entr" presetSubtype="10" fill="hold" grpId="0" nodeType="clickEffect">
                                  <p:stCondLst>
                                    <p:cond delay="0"/>
                                  </p:stCondLst>
                                  <p:iterate type="wd">
                                    <p:tmPct val="100000"/>
                                  </p:iterate>
                                  <p:childTnLst>
                                    <p:set>
                                      <p:cBhvr>
                                        <p:cTn id="44" dur="1" fill="hold">
                                          <p:stCondLst>
                                            <p:cond delay="0"/>
                                          </p:stCondLst>
                                        </p:cTn>
                                        <p:tgtEl>
                                          <p:spTgt spid="20493"/>
                                        </p:tgtEl>
                                        <p:attrNameLst>
                                          <p:attrName>style.visibility</p:attrName>
                                        </p:attrNameLst>
                                      </p:cBhvr>
                                      <p:to>
                                        <p:strVal val="visible"/>
                                      </p:to>
                                    </p:set>
                                    <p:anim calcmode="lin" valueType="num">
                                      <p:cBhvr>
                                        <p:cTn id="45" dur="300" fill="hold"/>
                                        <p:tgtEl>
                                          <p:spTgt spid="20493"/>
                                        </p:tgtEl>
                                        <p:attrNameLst>
                                          <p:attrName>ppt_w</p:attrName>
                                        </p:attrNameLst>
                                      </p:cBhvr>
                                      <p:tavLst>
                                        <p:tav tm="0">
                                          <p:val>
                                            <p:fltVal val="0"/>
                                          </p:val>
                                        </p:tav>
                                        <p:tav tm="100000">
                                          <p:val>
                                            <p:strVal val="#ppt_w"/>
                                          </p:val>
                                        </p:tav>
                                      </p:tavLst>
                                    </p:anim>
                                    <p:anim calcmode="lin" valueType="num">
                                      <p:cBhvr>
                                        <p:cTn id="46" dur="300" fill="hold"/>
                                        <p:tgtEl>
                                          <p:spTgt spid="20493"/>
                                        </p:tgtEl>
                                        <p:attrNameLst>
                                          <p:attrName>ppt_h</p:attrName>
                                        </p:attrNameLst>
                                      </p:cBhvr>
                                      <p:tavLst>
                                        <p:tav tm="0">
                                          <p:val>
                                            <p:strVal val="#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20488"/>
                                        </p:tgtEl>
                                        <p:attrNameLst>
                                          <p:attrName>style.visibility</p:attrName>
                                        </p:attrNameLst>
                                      </p:cBhvr>
                                      <p:to>
                                        <p:strVal val="visible"/>
                                      </p:to>
                                    </p:set>
                                    <p:animEffect transition="in" filter="wipe(right)">
                                      <p:cBhvr>
                                        <p:cTn id="51" dur="500"/>
                                        <p:tgtEl>
                                          <p:spTgt spid="2048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5" presetClass="entr" presetSubtype="0" fill="hold" grpId="0" nodeType="clickEffect">
                                  <p:stCondLst>
                                    <p:cond delay="0"/>
                                  </p:stCondLst>
                                  <p:childTnLst>
                                    <p:set>
                                      <p:cBhvr>
                                        <p:cTn id="55" dur="1" fill="hold">
                                          <p:stCondLst>
                                            <p:cond delay="0"/>
                                          </p:stCondLst>
                                        </p:cTn>
                                        <p:tgtEl>
                                          <p:spTgt spid="20489"/>
                                        </p:tgtEl>
                                        <p:attrNameLst>
                                          <p:attrName>style.visibility</p:attrName>
                                        </p:attrNameLst>
                                      </p:cBhvr>
                                      <p:to>
                                        <p:strVal val="visible"/>
                                      </p:to>
                                    </p:set>
                                    <p:anim calcmode="lin" valueType="num">
                                      <p:cBhvr>
                                        <p:cTn id="56" dur="1000" fill="hold"/>
                                        <p:tgtEl>
                                          <p:spTgt spid="20489"/>
                                        </p:tgtEl>
                                        <p:attrNameLst>
                                          <p:attrName>ppt_w</p:attrName>
                                        </p:attrNameLst>
                                      </p:cBhvr>
                                      <p:tavLst>
                                        <p:tav tm="0">
                                          <p:val>
                                            <p:fltVal val="0"/>
                                          </p:val>
                                        </p:tav>
                                        <p:tav tm="100000">
                                          <p:val>
                                            <p:strVal val="#ppt_w"/>
                                          </p:val>
                                        </p:tav>
                                      </p:tavLst>
                                    </p:anim>
                                    <p:anim calcmode="lin" valueType="num">
                                      <p:cBhvr>
                                        <p:cTn id="57" dur="1000" fill="hold"/>
                                        <p:tgtEl>
                                          <p:spTgt spid="20489"/>
                                        </p:tgtEl>
                                        <p:attrNameLst>
                                          <p:attrName>ppt_h</p:attrName>
                                        </p:attrNameLst>
                                      </p:cBhvr>
                                      <p:tavLst>
                                        <p:tav tm="0">
                                          <p:val>
                                            <p:fltVal val="0"/>
                                          </p:val>
                                        </p:tav>
                                        <p:tav tm="100000">
                                          <p:val>
                                            <p:strVal val="#ppt_h"/>
                                          </p:val>
                                        </p:tav>
                                      </p:tavLst>
                                    </p:anim>
                                    <p:anim calcmode="lin" valueType="num">
                                      <p:cBhvr>
                                        <p:cTn id="58"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0490"/>
                                        </p:tgtEl>
                                        <p:attrNameLst>
                                          <p:attrName>style.visibility</p:attrName>
                                        </p:attrNameLst>
                                      </p:cBhvr>
                                      <p:to>
                                        <p:strVal val="visible"/>
                                      </p:to>
                                    </p:set>
                                    <p:animEffect transition="in" filter="wipe(left)">
                                      <p:cBhvr>
                                        <p:cTn id="64" dur="500"/>
                                        <p:tgtEl>
                                          <p:spTgt spid="2049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9" presetClass="entr" presetSubtype="0" fill="hold" grpId="0" nodeType="clickEffect">
                                  <p:stCondLst>
                                    <p:cond delay="0"/>
                                  </p:stCondLst>
                                  <p:iterate type="wd">
                                    <p:tmPct val="100000"/>
                                  </p:iterate>
                                  <p:childTnLst>
                                    <p:set>
                                      <p:cBhvr>
                                        <p:cTn id="68" dur="1" fill="hold">
                                          <p:stCondLst>
                                            <p:cond delay="0"/>
                                          </p:stCondLst>
                                        </p:cTn>
                                        <p:tgtEl>
                                          <p:spTgt spid="20494"/>
                                        </p:tgtEl>
                                        <p:attrNameLst>
                                          <p:attrName>style.visibility</p:attrName>
                                        </p:attrNameLst>
                                      </p:cBhvr>
                                      <p:to>
                                        <p:strVal val="visible"/>
                                      </p:to>
                                    </p:set>
                                    <p:animEffect transition="in" filter="dissolve">
                                      <p:cBhvr>
                                        <p:cTn id="69" dur="300"/>
                                        <p:tgtEl>
                                          <p:spTgt spid="20494"/>
                                        </p:tgtEl>
                                      </p:cBhvr>
                                    </p:animEffect>
                                  </p:childTnLst>
                                </p:cTn>
                              </p:par>
                            </p:childTnLst>
                          </p:cTn>
                        </p:par>
                        <p:par>
                          <p:cTn id="70" fill="hold" nodeType="afterGroup">
                            <p:stCondLst>
                              <p:cond delay="1500"/>
                            </p:stCondLst>
                            <p:childTnLst>
                              <p:par>
                                <p:cTn id="71" presetID="9" presetClass="entr" presetSubtype="0" fill="hold" nodeType="afterEffect">
                                  <p:stCondLst>
                                    <p:cond delay="1000"/>
                                  </p:stCondLst>
                                  <p:childTnLst>
                                    <p:set>
                                      <p:cBhvr>
                                        <p:cTn id="72" dur="1" fill="hold">
                                          <p:stCondLst>
                                            <p:cond delay="0"/>
                                          </p:stCondLst>
                                        </p:cTn>
                                        <p:tgtEl>
                                          <p:spTgt spid="20495"/>
                                        </p:tgtEl>
                                        <p:attrNameLst>
                                          <p:attrName>style.visibility</p:attrName>
                                        </p:attrNameLst>
                                      </p:cBhvr>
                                      <p:to>
                                        <p:strVal val="visible"/>
                                      </p:to>
                                    </p:set>
                                    <p:animEffect transition="in" filter="dissolve">
                                      <p:cBhvr>
                                        <p:cTn id="73" dur="500"/>
                                        <p:tgtEl>
                                          <p:spTgt spid="20495"/>
                                        </p:tgtEl>
                                      </p:cBhvr>
                                    </p:animEffect>
                                  </p:childTnLst>
                                </p:cTn>
                              </p:par>
                            </p:childTnLst>
                          </p:cTn>
                        </p:par>
                        <p:par>
                          <p:cTn id="74" fill="hold" nodeType="afterGroup">
                            <p:stCondLst>
                              <p:cond delay="3000"/>
                            </p:stCondLst>
                            <p:childTnLst>
                              <p:par>
                                <p:cTn id="75" presetID="9" presetClass="entr" presetSubtype="0" fill="hold" nodeType="afterEffect">
                                  <p:stCondLst>
                                    <p:cond delay="1000"/>
                                  </p:stCondLst>
                                  <p:childTnLst>
                                    <p:set>
                                      <p:cBhvr>
                                        <p:cTn id="76" dur="1" fill="hold">
                                          <p:stCondLst>
                                            <p:cond delay="0"/>
                                          </p:stCondLst>
                                        </p:cTn>
                                        <p:tgtEl>
                                          <p:spTgt spid="20498"/>
                                        </p:tgtEl>
                                        <p:attrNameLst>
                                          <p:attrName>style.visibility</p:attrName>
                                        </p:attrNameLst>
                                      </p:cBhvr>
                                      <p:to>
                                        <p:strVal val="visible"/>
                                      </p:to>
                                    </p:set>
                                    <p:animEffect transition="in" filter="dissolve">
                                      <p:cBhvr>
                                        <p:cTn id="77" dur="500"/>
                                        <p:tgtEl>
                                          <p:spTgt spid="20498"/>
                                        </p:tgtEl>
                                      </p:cBhvr>
                                    </p:animEffect>
                                  </p:childTnLst>
                                </p:cTn>
                              </p:par>
                            </p:childTnLst>
                          </p:cTn>
                        </p:par>
                        <p:par>
                          <p:cTn id="78" fill="hold" nodeType="afterGroup">
                            <p:stCondLst>
                              <p:cond delay="4500"/>
                            </p:stCondLst>
                            <p:childTnLst>
                              <p:par>
                                <p:cTn id="79" presetID="9" presetClass="entr" presetSubtype="0" fill="hold" nodeType="afterEffect">
                                  <p:stCondLst>
                                    <p:cond delay="1000"/>
                                  </p:stCondLst>
                                  <p:childTnLst>
                                    <p:set>
                                      <p:cBhvr>
                                        <p:cTn id="80" dur="1" fill="hold">
                                          <p:stCondLst>
                                            <p:cond delay="0"/>
                                          </p:stCondLst>
                                        </p:cTn>
                                        <p:tgtEl>
                                          <p:spTgt spid="20496"/>
                                        </p:tgtEl>
                                        <p:attrNameLst>
                                          <p:attrName>style.visibility</p:attrName>
                                        </p:attrNameLst>
                                      </p:cBhvr>
                                      <p:to>
                                        <p:strVal val="visible"/>
                                      </p:to>
                                    </p:set>
                                    <p:animEffect transition="in" filter="dissolve">
                                      <p:cBhvr>
                                        <p:cTn id="81" dur="500"/>
                                        <p:tgtEl>
                                          <p:spTgt spid="20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autoUpdateAnimBg="0"/>
      <p:bldP spid="20485" grpId="0" animBg="1" autoUpdateAnimBg="0"/>
      <p:bldP spid="20486" grpId="0" animBg="1"/>
      <p:bldP spid="20487" grpId="0" animBg="1" autoUpdateAnimBg="0"/>
      <p:bldP spid="20488" grpId="0" animBg="1" autoUpdateAnimBg="0"/>
      <p:bldP spid="20489" grpId="0" animBg="1"/>
      <p:bldP spid="20490" grpId="0" animBg="1" autoUpdateAnimBg="0"/>
      <p:bldP spid="20491" grpId="0" animBg="1" autoUpdateAnimBg="0"/>
      <p:bldP spid="20492" grpId="0" animBg="1"/>
      <p:bldP spid="20493" grpId="0" animBg="1" autoUpdateAnimBg="0"/>
      <p:bldP spid="20494"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81000" y="228600"/>
            <a:ext cx="3581400" cy="685800"/>
          </a:xfrm>
          <a:noFill/>
        </p:spPr>
        <p:txBody>
          <a:bodyPr/>
          <a:lstStyle/>
          <a:p>
            <a:pPr eaLnBrk="1" hangingPunct="1">
              <a:spcBef>
                <a:spcPct val="50000"/>
              </a:spcBef>
              <a:spcAft>
                <a:spcPct val="50000"/>
              </a:spcAft>
            </a:pPr>
            <a:r>
              <a:rPr lang="fr-FR" altLang="x-none" b="1">
                <a:solidFill>
                  <a:srgbClr val="FFF63D"/>
                </a:solidFill>
                <a:latin typeface="Arial" charset="0"/>
              </a:rPr>
              <a:t>LE ROMAN</a:t>
            </a:r>
            <a:endParaRPr lang="fr-FR" altLang="x-none"/>
          </a:p>
        </p:txBody>
      </p:sp>
      <p:sp>
        <p:nvSpPr>
          <p:cNvPr id="55299" name="Text Box 3"/>
          <p:cNvSpPr txBox="1">
            <a:spLocks noChangeArrowheads="1"/>
          </p:cNvSpPr>
          <p:nvPr/>
        </p:nvSpPr>
        <p:spPr bwMode="auto">
          <a:xfrm>
            <a:off x="7086600" y="6019800"/>
            <a:ext cx="20621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1400">
                <a:solidFill>
                  <a:srgbClr val="4E2FFA"/>
                </a:solidFill>
                <a:latin typeface="Arial" charset="0"/>
              </a:rPr>
              <a:t>Paul-Augustin Deproost</a:t>
            </a:r>
          </a:p>
          <a:p>
            <a:r>
              <a:rPr kumimoji="1" lang="fr-FR" altLang="x-none" sz="1400">
                <a:solidFill>
                  <a:srgbClr val="FFED1C"/>
                </a:solidFill>
                <a:latin typeface="Arial" charset="0"/>
                <a:hlinkClick r:id="rId4"/>
              </a:rPr>
              <a:t>Héritages grec et latin</a:t>
            </a:r>
            <a:endParaRPr kumimoji="1" lang="fr-FR" altLang="x-none" sz="1400">
              <a:solidFill>
                <a:srgbClr val="FFED1C"/>
              </a:solidFill>
              <a:latin typeface="Arial" charset="0"/>
            </a:endParaRPr>
          </a:p>
        </p:txBody>
      </p:sp>
      <p:sp>
        <p:nvSpPr>
          <p:cNvPr id="21508" name="Text Box 4"/>
          <p:cNvSpPr txBox="1">
            <a:spLocks noChangeArrowheads="1"/>
          </p:cNvSpPr>
          <p:nvPr/>
        </p:nvSpPr>
        <p:spPr bwMode="auto">
          <a:xfrm>
            <a:off x="304800" y="1752600"/>
            <a:ext cx="6469063" cy="457200"/>
          </a:xfrm>
          <a:prstGeom prst="rect">
            <a:avLst/>
          </a:prstGeom>
          <a:solidFill>
            <a:srgbClr val="FFF63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rgbClr val="FF1930"/>
                </a:solidFill>
                <a:latin typeface="Arial" charset="0"/>
                <a:hlinkClick r:id="rId4"/>
              </a:rPr>
              <a:t>Pétrone</a:t>
            </a:r>
            <a:r>
              <a:rPr kumimoji="1" lang="fr-FR" altLang="x-none" b="1">
                <a:solidFill>
                  <a:srgbClr val="FF1930"/>
                </a:solidFill>
                <a:latin typeface="Arial" charset="0"/>
              </a:rPr>
              <a:t>: le </a:t>
            </a:r>
            <a:r>
              <a:rPr kumimoji="1" lang="fr-FR" altLang="x-none" b="1" i="1">
                <a:solidFill>
                  <a:srgbClr val="FF1930"/>
                </a:solidFill>
                <a:latin typeface="Arial" charset="0"/>
              </a:rPr>
              <a:t>Satyricon, </a:t>
            </a:r>
            <a:r>
              <a:rPr kumimoji="1" lang="fr-FR" altLang="x-none" b="1">
                <a:solidFill>
                  <a:srgbClr val="FF1930"/>
                </a:solidFill>
                <a:latin typeface="Arial" charset="0"/>
              </a:rPr>
              <a:t>le « premier » roman </a:t>
            </a:r>
            <a:endParaRPr kumimoji="1" lang="fr-FR" altLang="x-none" i="1">
              <a:latin typeface="Arial" charset="0"/>
            </a:endParaRPr>
          </a:p>
        </p:txBody>
      </p:sp>
      <p:sp>
        <p:nvSpPr>
          <p:cNvPr id="21509" name="Text Box 5"/>
          <p:cNvSpPr txBox="1">
            <a:spLocks noChangeArrowheads="1"/>
          </p:cNvSpPr>
          <p:nvPr/>
        </p:nvSpPr>
        <p:spPr bwMode="auto">
          <a:xfrm>
            <a:off x="304800" y="4572000"/>
            <a:ext cx="6180138" cy="457200"/>
          </a:xfrm>
          <a:prstGeom prst="rect">
            <a:avLst/>
          </a:prstGeom>
          <a:solidFill>
            <a:srgbClr val="FFF63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rgbClr val="FF1930"/>
                </a:solidFill>
                <a:latin typeface="Arial" charset="0"/>
                <a:hlinkClick r:id="rId5"/>
              </a:rPr>
              <a:t>Apulée</a:t>
            </a:r>
            <a:r>
              <a:rPr kumimoji="1" lang="fr-FR" altLang="x-none" b="1">
                <a:solidFill>
                  <a:srgbClr val="FF1930"/>
                </a:solidFill>
                <a:latin typeface="Arial" charset="0"/>
              </a:rPr>
              <a:t>: les </a:t>
            </a:r>
            <a:r>
              <a:rPr kumimoji="1" lang="fr-FR" altLang="x-none" b="1" i="1">
                <a:solidFill>
                  <a:srgbClr val="FF1930"/>
                </a:solidFill>
                <a:latin typeface="Arial" charset="0"/>
              </a:rPr>
              <a:t>Métamorphoses </a:t>
            </a:r>
            <a:r>
              <a:rPr kumimoji="1" lang="fr-FR" altLang="x-none" b="1">
                <a:solidFill>
                  <a:srgbClr val="FF1930"/>
                </a:solidFill>
                <a:latin typeface="Arial" charset="0"/>
              </a:rPr>
              <a:t>ou l’</a:t>
            </a:r>
            <a:r>
              <a:rPr kumimoji="1" lang="fr-FR" altLang="x-none" b="1" i="1">
                <a:solidFill>
                  <a:srgbClr val="FF1930"/>
                </a:solidFill>
                <a:latin typeface="Arial" charset="0"/>
              </a:rPr>
              <a:t>Âne d’or</a:t>
            </a:r>
            <a:endParaRPr kumimoji="1" lang="fr-FR" altLang="x-none" i="1">
              <a:latin typeface="Arial" charset="0"/>
            </a:endParaRPr>
          </a:p>
        </p:txBody>
      </p:sp>
      <p:sp>
        <p:nvSpPr>
          <p:cNvPr id="21510" name="Text Box 6" descr="marbre"/>
          <p:cNvSpPr txBox="1">
            <a:spLocks noChangeArrowheads="1"/>
          </p:cNvSpPr>
          <p:nvPr/>
        </p:nvSpPr>
        <p:spPr bwMode="auto">
          <a:xfrm>
            <a:off x="1905000" y="2209800"/>
            <a:ext cx="6988175" cy="2225675"/>
          </a:xfrm>
          <a:prstGeom prst="rect">
            <a:avLst/>
          </a:prstGeom>
          <a:blipFill dpi="0" rotWithShape="0">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sz="2000" b="1">
                <a:solidFill>
                  <a:srgbClr val="4E2FFA"/>
                </a:solidFill>
                <a:latin typeface="Arial" charset="0"/>
              </a:rPr>
              <a:t>— baroquisme et métissage</a:t>
            </a:r>
          </a:p>
          <a:p>
            <a:pPr>
              <a:buFont typeface="Times" charset="0"/>
              <a:buNone/>
            </a:pPr>
            <a:r>
              <a:rPr kumimoji="1" lang="fr-FR" altLang="x-none" sz="2000" b="1">
                <a:solidFill>
                  <a:srgbClr val="4E2FFA"/>
                </a:solidFill>
                <a:latin typeface="Arial" charset="0"/>
              </a:rPr>
              <a:t>— la prose, nouveau vecteur d’aventures</a:t>
            </a:r>
          </a:p>
          <a:p>
            <a:pPr>
              <a:buFont typeface="Times" charset="0"/>
              <a:buNone/>
            </a:pPr>
            <a:r>
              <a:rPr kumimoji="1" lang="fr-FR" altLang="x-none" sz="2000" b="1">
                <a:solidFill>
                  <a:srgbClr val="4E2FFA"/>
                </a:solidFill>
                <a:latin typeface="Arial" charset="0"/>
              </a:rPr>
              <a:t>— le </a:t>
            </a:r>
            <a:r>
              <a:rPr kumimoji="1" lang="fr-FR" altLang="x-none" sz="2000" b="1" i="1">
                <a:solidFill>
                  <a:srgbClr val="4E2FFA"/>
                </a:solidFill>
                <a:latin typeface="Arial" charset="0"/>
              </a:rPr>
              <a:t>Festin de Trimalcion; </a:t>
            </a:r>
            <a:r>
              <a:rPr kumimoji="1" lang="fr-FR" altLang="x-none" sz="2000" b="1">
                <a:solidFill>
                  <a:srgbClr val="4E2FFA"/>
                </a:solidFill>
                <a:latin typeface="Arial" charset="0"/>
              </a:rPr>
              <a:t>la </a:t>
            </a:r>
            <a:r>
              <a:rPr kumimoji="1" lang="fr-FR" altLang="x-none" sz="2000" b="1" i="1">
                <a:solidFill>
                  <a:srgbClr val="4E2FFA"/>
                </a:solidFill>
                <a:latin typeface="Arial" charset="0"/>
              </a:rPr>
              <a:t>Guerre Civile; </a:t>
            </a:r>
            <a:r>
              <a:rPr kumimoji="1" lang="fr-FR" altLang="x-none" sz="2000" b="1">
                <a:solidFill>
                  <a:srgbClr val="4E2FFA"/>
                </a:solidFill>
                <a:latin typeface="Arial" charset="0"/>
              </a:rPr>
              <a:t>la</a:t>
            </a:r>
            <a:r>
              <a:rPr kumimoji="1" lang="fr-FR" altLang="x-none" sz="2000" b="1" i="1">
                <a:solidFill>
                  <a:srgbClr val="4E2FFA"/>
                </a:solidFill>
                <a:latin typeface="Arial" charset="0"/>
              </a:rPr>
              <a:t> Matrone</a:t>
            </a:r>
          </a:p>
          <a:p>
            <a:pPr>
              <a:buFont typeface="Times" charset="0"/>
              <a:buNone/>
            </a:pPr>
            <a:r>
              <a:rPr kumimoji="1" lang="fr-FR" altLang="x-none" sz="2000" b="1" i="1">
                <a:solidFill>
                  <a:srgbClr val="4E2FFA"/>
                </a:solidFill>
                <a:latin typeface="Arial" charset="0"/>
              </a:rPr>
              <a:t>d’Éphèse</a:t>
            </a:r>
          </a:p>
          <a:p>
            <a:pPr>
              <a:buFont typeface="Times" charset="0"/>
              <a:buNone/>
            </a:pPr>
            <a:r>
              <a:rPr kumimoji="1" lang="fr-FR" altLang="x-none" sz="2000" b="1" i="1">
                <a:solidFill>
                  <a:srgbClr val="4E2FFA"/>
                </a:solidFill>
                <a:latin typeface="Arial" charset="0"/>
              </a:rPr>
              <a:t>— </a:t>
            </a:r>
            <a:r>
              <a:rPr kumimoji="1" lang="fr-FR" altLang="x-none" sz="2000" b="1">
                <a:solidFill>
                  <a:srgbClr val="4E2FFA"/>
                </a:solidFill>
                <a:latin typeface="Arial" charset="0"/>
              </a:rPr>
              <a:t>des personnages ordinaires ou « paumés » qui vivent</a:t>
            </a:r>
          </a:p>
          <a:p>
            <a:pPr>
              <a:buFont typeface="Times" charset="0"/>
              <a:buNone/>
            </a:pPr>
            <a:r>
              <a:rPr kumimoji="1" lang="fr-FR" altLang="x-none" sz="2000" b="1">
                <a:solidFill>
                  <a:srgbClr val="4E2FFA"/>
                </a:solidFill>
                <a:latin typeface="Arial" charset="0"/>
              </a:rPr>
              <a:t>dans un monde interlope et cosmopolite</a:t>
            </a:r>
          </a:p>
          <a:p>
            <a:pPr>
              <a:buFont typeface="Times" charset="0"/>
              <a:buNone/>
            </a:pPr>
            <a:r>
              <a:rPr kumimoji="1" lang="fr-FR" altLang="x-none" sz="2000" b="1">
                <a:solidFill>
                  <a:srgbClr val="4E2FFA"/>
                </a:solidFill>
                <a:latin typeface="Arial" charset="0"/>
              </a:rPr>
              <a:t>— une langue truculente</a:t>
            </a:r>
            <a:endParaRPr kumimoji="1" lang="fr-FR" altLang="x-none" i="1">
              <a:latin typeface="Arial" charset="0"/>
            </a:endParaRPr>
          </a:p>
        </p:txBody>
      </p:sp>
      <p:sp>
        <p:nvSpPr>
          <p:cNvPr id="21511" name="Text Box 7" descr="marbre"/>
          <p:cNvSpPr txBox="1">
            <a:spLocks noChangeArrowheads="1"/>
          </p:cNvSpPr>
          <p:nvPr/>
        </p:nvSpPr>
        <p:spPr bwMode="auto">
          <a:xfrm>
            <a:off x="1905000" y="5029200"/>
            <a:ext cx="5029200" cy="1311275"/>
          </a:xfrm>
          <a:prstGeom prst="rect">
            <a:avLst/>
          </a:prstGeom>
          <a:blipFill dpi="0" rotWithShape="0">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sz="2000" b="1">
                <a:solidFill>
                  <a:srgbClr val="4E2FFA"/>
                </a:solidFill>
                <a:latin typeface="Arial" charset="0"/>
              </a:rPr>
              <a:t>— magie et initiation</a:t>
            </a:r>
          </a:p>
          <a:p>
            <a:pPr>
              <a:buFont typeface="Times" charset="0"/>
              <a:buNone/>
            </a:pPr>
            <a:r>
              <a:rPr kumimoji="1" lang="fr-FR" altLang="x-none" sz="2000" b="1">
                <a:solidFill>
                  <a:srgbClr val="4E2FFA"/>
                </a:solidFill>
                <a:latin typeface="Arial" charset="0"/>
              </a:rPr>
              <a:t>— le conte central d’Éros et Psychè</a:t>
            </a:r>
          </a:p>
          <a:p>
            <a:pPr>
              <a:buFont typeface="Times" charset="0"/>
              <a:buNone/>
            </a:pPr>
            <a:r>
              <a:rPr kumimoji="1" lang="fr-FR" altLang="x-none" sz="2000" b="1">
                <a:solidFill>
                  <a:srgbClr val="4E2FFA"/>
                </a:solidFill>
                <a:latin typeface="Arial" charset="0"/>
              </a:rPr>
              <a:t>— un monde marginal et fantastique</a:t>
            </a:r>
          </a:p>
          <a:p>
            <a:pPr>
              <a:buFont typeface="Times" charset="0"/>
              <a:buNone/>
            </a:pPr>
            <a:r>
              <a:rPr kumimoji="1" lang="fr-FR" altLang="x-none" sz="2000" b="1">
                <a:solidFill>
                  <a:srgbClr val="4E2FFA"/>
                </a:solidFill>
                <a:latin typeface="Arial" charset="0"/>
              </a:rPr>
              <a:t>— une « œuvre ouverte »</a:t>
            </a:r>
            <a:endParaRPr kumimoji="1" lang="fr-FR" altLang="x-none" i="1">
              <a:latin typeface="Arial" charset="0"/>
            </a:endParaRPr>
          </a:p>
        </p:txBody>
      </p:sp>
      <p:sp>
        <p:nvSpPr>
          <p:cNvPr id="55304" name="AutoShape 8">
            <a:hlinkClick r:id="rId7" action="ppaction://hlinksldjump"/>
          </p:cNvPr>
          <p:cNvSpPr>
            <a:spLocks noChangeArrowheads="1"/>
          </p:cNvSpPr>
          <p:nvPr/>
        </p:nvSpPr>
        <p:spPr bwMode="auto">
          <a:xfrm>
            <a:off x="171450" y="6019800"/>
            <a:ext cx="590550" cy="485775"/>
          </a:xfrm>
          <a:prstGeom prst="leftArrow">
            <a:avLst>
              <a:gd name="adj1" fmla="val 50000"/>
              <a:gd name="adj2" fmla="val 30392"/>
            </a:avLst>
          </a:prstGeom>
          <a:solidFill>
            <a:srgbClr val="4E2FFA"/>
          </a:solidFill>
          <a:ln w="9525">
            <a:solidFill>
              <a:schemeClr val="bg2"/>
            </a:solidFill>
            <a:miter lim="800000"/>
            <a:headEnd/>
            <a:tailEnd/>
          </a:ln>
        </p:spPr>
        <p:txBody>
          <a:bodyPr wrap="none" anchor="ct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endParaRPr lang="x-none" altLang="x-none"/>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additive="base">
                                        <p:cTn id="7" dur="5000" fill="hold"/>
                                        <p:tgtEl>
                                          <p:spTgt spid="21508"/>
                                        </p:tgtEl>
                                        <p:attrNameLst>
                                          <p:attrName>ppt_x</p:attrName>
                                        </p:attrNameLst>
                                      </p:cBhvr>
                                      <p:tavLst>
                                        <p:tav tm="0">
                                          <p:val>
                                            <p:strVal val="#ppt_x"/>
                                          </p:val>
                                        </p:tav>
                                        <p:tav tm="100000">
                                          <p:val>
                                            <p:strVal val="#ppt_x"/>
                                          </p:val>
                                        </p:tav>
                                      </p:tavLst>
                                    </p:anim>
                                    <p:anim calcmode="lin" valueType="num">
                                      <p:cBhvr additive="base">
                                        <p:cTn id="8" dur="5000" fill="hold"/>
                                        <p:tgtEl>
                                          <p:spTgt spid="2150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21510"/>
                                        </p:tgtEl>
                                        <p:attrNameLst>
                                          <p:attrName>style.visibility</p:attrName>
                                        </p:attrNameLst>
                                      </p:cBhvr>
                                      <p:to>
                                        <p:strVal val="visible"/>
                                      </p:to>
                                    </p:set>
                                    <p:animEffect transition="in" filter="box(in)">
                                      <p:cBhvr>
                                        <p:cTn id="13" dur="500"/>
                                        <p:tgtEl>
                                          <p:spTgt spid="215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1" fill="hold" grpId="0" nodeType="clickEffect">
                                  <p:stCondLst>
                                    <p:cond delay="0"/>
                                  </p:stCondLst>
                                  <p:childTnLst>
                                    <p:set>
                                      <p:cBhvr>
                                        <p:cTn id="17" dur="1" fill="hold">
                                          <p:stCondLst>
                                            <p:cond delay="0"/>
                                          </p:stCondLst>
                                        </p:cTn>
                                        <p:tgtEl>
                                          <p:spTgt spid="21509"/>
                                        </p:tgtEl>
                                        <p:attrNameLst>
                                          <p:attrName>style.visibility</p:attrName>
                                        </p:attrNameLst>
                                      </p:cBhvr>
                                      <p:to>
                                        <p:strVal val="visible"/>
                                      </p:to>
                                    </p:set>
                                    <p:anim calcmode="lin" valueType="num">
                                      <p:cBhvr additive="base">
                                        <p:cTn id="18" dur="5000" fill="hold"/>
                                        <p:tgtEl>
                                          <p:spTgt spid="21509"/>
                                        </p:tgtEl>
                                        <p:attrNameLst>
                                          <p:attrName>ppt_x</p:attrName>
                                        </p:attrNameLst>
                                      </p:cBhvr>
                                      <p:tavLst>
                                        <p:tav tm="0">
                                          <p:val>
                                            <p:strVal val="#ppt_x"/>
                                          </p:val>
                                        </p:tav>
                                        <p:tav tm="100000">
                                          <p:val>
                                            <p:strVal val="#ppt_x"/>
                                          </p:val>
                                        </p:tav>
                                      </p:tavLst>
                                    </p:anim>
                                    <p:anim calcmode="lin" valueType="num">
                                      <p:cBhvr additive="base">
                                        <p:cTn id="19" dur="5000" fill="hold"/>
                                        <p:tgtEl>
                                          <p:spTgt spid="21509"/>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21511"/>
                                        </p:tgtEl>
                                        <p:attrNameLst>
                                          <p:attrName>style.visibility</p:attrName>
                                        </p:attrNameLst>
                                      </p:cBhvr>
                                      <p:to>
                                        <p:strVal val="visible"/>
                                      </p:to>
                                    </p:set>
                                    <p:animEffect transition="in" filter="box(out)">
                                      <p:cBhvr>
                                        <p:cTn id="24"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nimBg="1" autoUpdateAnimBg="0"/>
      <p:bldP spid="21509" grpId="0" animBg="1" autoUpdateAnimBg="0"/>
      <p:bldP spid="21510" grpId="0" animBg="1" autoUpdateAnimBg="0"/>
      <p:bldP spid="21511"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1819275" y="76200"/>
            <a:ext cx="7324725" cy="914400"/>
          </a:xfrm>
          <a:noFill/>
        </p:spPr>
        <p:txBody>
          <a:bodyPr/>
          <a:lstStyle/>
          <a:p>
            <a:pPr eaLnBrk="1" hangingPunct="1"/>
            <a:r>
              <a:rPr lang="fr-BE" altLang="x-none" sz="3600" b="1">
                <a:solidFill>
                  <a:srgbClr val="FFF51C"/>
                </a:solidFill>
              </a:rPr>
              <a:t>Le voyage d’Énée aux enfers (</a:t>
            </a:r>
            <a:r>
              <a:rPr lang="fr-BE" altLang="x-none" sz="3600" b="1" i="1">
                <a:solidFill>
                  <a:srgbClr val="FFF51C"/>
                </a:solidFill>
              </a:rPr>
              <a:t>Énéide,</a:t>
            </a:r>
            <a:r>
              <a:rPr lang="fr-BE" altLang="x-none" sz="3600" b="1">
                <a:solidFill>
                  <a:srgbClr val="FFF51C"/>
                </a:solidFill>
              </a:rPr>
              <a:t> chant VI)</a:t>
            </a:r>
            <a:endParaRPr lang="fr-FR" altLang="x-none" sz="3600">
              <a:solidFill>
                <a:srgbClr val="FFF51C"/>
              </a:solidFill>
            </a:endParaRPr>
          </a:p>
        </p:txBody>
      </p:sp>
      <p:sp>
        <p:nvSpPr>
          <p:cNvPr id="10247" name="Text Box 7"/>
          <p:cNvSpPr txBox="1">
            <a:spLocks noChangeArrowheads="1"/>
          </p:cNvSpPr>
          <p:nvPr/>
        </p:nvSpPr>
        <p:spPr bwMode="auto">
          <a:xfrm>
            <a:off x="228600" y="1219200"/>
            <a:ext cx="8686800" cy="12954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just"/>
            <a:r>
              <a:rPr lang="fr-FR" altLang="x-none" sz="1800">
                <a:solidFill>
                  <a:srgbClr val="000000"/>
                </a:solidFill>
                <a:latin typeface="Arial" charset="0"/>
              </a:rPr>
              <a:t>— à la charnière de l’épopée, entre l’ « Odyssée » et l’ « Iliade » d’Énée, le chant VI raconte un voyage initiatique du héros dans l’ « au-delà »: au-delà du temps passé, présent et futur, Énée y voyage dans un monde parallèle au monde des vivants, en dehors de l’expérience quotidienne soumise au temps.</a:t>
            </a:r>
          </a:p>
        </p:txBody>
      </p:sp>
      <p:sp>
        <p:nvSpPr>
          <p:cNvPr id="57348" name="Text Box 3"/>
          <p:cNvSpPr txBox="1">
            <a:spLocks noChangeArrowheads="1"/>
          </p:cNvSpPr>
          <p:nvPr/>
        </p:nvSpPr>
        <p:spPr bwMode="auto">
          <a:xfrm>
            <a:off x="6753225" y="5949950"/>
            <a:ext cx="242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1400">
                <a:solidFill>
                  <a:srgbClr val="4E2FFA"/>
                </a:solidFill>
                <a:latin typeface="Arial" charset="0"/>
              </a:rPr>
              <a:t>Paul-Augustin Deproost</a:t>
            </a:r>
          </a:p>
          <a:p>
            <a:r>
              <a:rPr kumimoji="1" lang="fr-BE" altLang="x-none" sz="1400">
                <a:solidFill>
                  <a:srgbClr val="4E2FFA"/>
                </a:solidFill>
                <a:latin typeface="Arial" charset="0"/>
                <a:hlinkClick r:id="rId4"/>
              </a:rPr>
              <a:t>Héritage biblique et chrétien</a:t>
            </a:r>
            <a:endParaRPr kumimoji="1" lang="fr-FR" altLang="x-none" sz="1400">
              <a:solidFill>
                <a:srgbClr val="000000"/>
              </a:solidFill>
              <a:latin typeface="Arial" charset="0"/>
            </a:endParaRPr>
          </a:p>
        </p:txBody>
      </p:sp>
      <p:sp>
        <p:nvSpPr>
          <p:cNvPr id="9" name="Text Box 7"/>
          <p:cNvSpPr txBox="1">
            <a:spLocks noChangeArrowheads="1"/>
          </p:cNvSpPr>
          <p:nvPr/>
        </p:nvSpPr>
        <p:spPr bwMode="auto">
          <a:xfrm>
            <a:off x="228600" y="2552700"/>
            <a:ext cx="8686800" cy="19431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just"/>
            <a:r>
              <a:rPr lang="fr-FR" altLang="x-none" sz="1800">
                <a:solidFill>
                  <a:srgbClr val="000000"/>
                </a:solidFill>
                <a:latin typeface="Arial" charset="0"/>
              </a:rPr>
              <a:t>— à la faveur des rencontres qu’il fait au cours de ce voyage et de la géographie de son itinéraire infernal, Énée est amené à comprendre le sens de son passé douloureux et troyen (anciens compagnons morts à Troie; ultime rencontre de Didon) et à prendre conscience de son nouveau destin romain (rencontre de son père mort, Anchise, qui lui révèle, à travers la vision prophétique du grand cycle des réincarnations, le nom des grands acteurs de l’histoire romaine à venir).</a:t>
            </a:r>
          </a:p>
        </p:txBody>
      </p:sp>
      <p:sp>
        <p:nvSpPr>
          <p:cNvPr id="10" name="Text Box 7"/>
          <p:cNvSpPr txBox="1">
            <a:spLocks noChangeArrowheads="1"/>
          </p:cNvSpPr>
          <p:nvPr/>
        </p:nvSpPr>
        <p:spPr bwMode="auto">
          <a:xfrm>
            <a:off x="228600" y="4572000"/>
            <a:ext cx="8686800" cy="1219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just"/>
            <a:r>
              <a:rPr lang="fr-FR" altLang="x-none" sz="1800">
                <a:solidFill>
                  <a:srgbClr val="000000"/>
                </a:solidFill>
                <a:latin typeface="Arial" charset="0"/>
              </a:rPr>
              <a:t>— ce voyage permet à Énée d’ « échanger », hors du temps, l’histoire de Troie qui était la sienne jusqu’alors contre l’histoire de Rome qu’il commencera bientôt de construire dans la conquête du Latium. Il comprend que Troie devait mourir pour que Rome puisse naître.</a:t>
            </a:r>
          </a:p>
        </p:txBody>
      </p:sp>
      <p:sp>
        <p:nvSpPr>
          <p:cNvPr id="11" name="Text Box 7"/>
          <p:cNvSpPr txBox="1">
            <a:spLocks noChangeArrowheads="1"/>
          </p:cNvSpPr>
          <p:nvPr/>
        </p:nvSpPr>
        <p:spPr bwMode="auto">
          <a:xfrm>
            <a:off x="228600" y="5867400"/>
            <a:ext cx="8686800" cy="838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just"/>
            <a:r>
              <a:rPr lang="fr-FR" altLang="x-none" sz="1800">
                <a:solidFill>
                  <a:srgbClr val="000000"/>
                </a:solidFill>
                <a:latin typeface="Arial" charset="0"/>
              </a:rPr>
              <a:t>— comme toute expérience initiatique, ce voyage traduit l’épreuve de la « mort symbolique », où l’on meurt à l’ancienne vie pour renaître à une vie nouvelle.</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247"/>
                                        </p:tgtEl>
                                        <p:attrNameLst>
                                          <p:attrName>style.visibility</p:attrName>
                                        </p:attrNameLst>
                                      </p:cBhvr>
                                      <p:to>
                                        <p:strVal val="visible"/>
                                      </p:to>
                                    </p:set>
                                    <p:animEffect transition="in" filter="wedge">
                                      <p:cBhvr>
                                        <p:cTn id="7" dur="2000"/>
                                        <p:tgtEl>
                                          <p:spTgt spid="102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edge">
                                      <p:cBhvr>
                                        <p:cTn id="12" dur="20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edge">
                                      <p:cBhvr>
                                        <p:cTn id="17" dur="20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edge">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11138" y="266700"/>
            <a:ext cx="5122862" cy="1117600"/>
          </a:xfrm>
          <a:noFill/>
          <a:ln>
            <a:solidFill>
              <a:schemeClr val="bg1"/>
            </a:solidFill>
            <a:miter lim="800000"/>
            <a:headEnd/>
            <a:tailEnd/>
          </a:ln>
        </p:spPr>
        <p:txBody>
          <a:bodyPr/>
          <a:lstStyle/>
          <a:p>
            <a:pPr eaLnBrk="1" hangingPunct="1"/>
            <a:r>
              <a:rPr lang="fr-FR" altLang="x-none" sz="2800" b="1">
                <a:solidFill>
                  <a:schemeClr val="bg1"/>
                </a:solidFill>
                <a:latin typeface="Arial" charset="0"/>
              </a:rPr>
              <a:t>Le lever de rideau…</a:t>
            </a:r>
            <a:endParaRPr lang="fr-FR" altLang="x-none"/>
          </a:p>
        </p:txBody>
      </p:sp>
      <p:sp>
        <p:nvSpPr>
          <p:cNvPr id="20483" name="Text Box 3"/>
          <p:cNvSpPr txBox="1">
            <a:spLocks noChangeArrowheads="1"/>
          </p:cNvSpPr>
          <p:nvPr/>
        </p:nvSpPr>
        <p:spPr bwMode="auto">
          <a:xfrm>
            <a:off x="7086600" y="6340475"/>
            <a:ext cx="20621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1400">
                <a:solidFill>
                  <a:srgbClr val="4E2FFA"/>
                </a:solidFill>
                <a:latin typeface="Arial" charset="0"/>
              </a:rPr>
              <a:t>Paul-Augustin Deproost</a:t>
            </a:r>
          </a:p>
          <a:p>
            <a:r>
              <a:rPr kumimoji="1" lang="fr-FR" altLang="x-none" sz="1400">
                <a:solidFill>
                  <a:srgbClr val="4E2FFA"/>
                </a:solidFill>
                <a:latin typeface="Arial" charset="0"/>
                <a:hlinkClick r:id="rId6"/>
              </a:rPr>
              <a:t>Héritages grec et latin</a:t>
            </a:r>
            <a:endParaRPr kumimoji="1" lang="fr-FR" altLang="x-none" sz="1400">
              <a:latin typeface="Arial" charset="0"/>
            </a:endParaRPr>
          </a:p>
        </p:txBody>
      </p:sp>
      <p:sp>
        <p:nvSpPr>
          <p:cNvPr id="5124" name="Text Box 4"/>
          <p:cNvSpPr txBox="1">
            <a:spLocks noChangeArrowheads="1"/>
          </p:cNvSpPr>
          <p:nvPr/>
        </p:nvSpPr>
        <p:spPr bwMode="auto">
          <a:xfrm>
            <a:off x="228600" y="1981200"/>
            <a:ext cx="2386013" cy="457200"/>
          </a:xfrm>
          <a:prstGeom prst="rect">
            <a:avLst/>
          </a:prstGeom>
          <a:solidFill>
            <a:srgbClr val="FFED1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rgbClr val="4E2FFA"/>
                </a:solidFill>
                <a:latin typeface="Arial" charset="0"/>
              </a:rPr>
              <a:t>1. La « satura »</a:t>
            </a:r>
            <a:endParaRPr kumimoji="1" lang="fr-FR" altLang="x-none">
              <a:latin typeface="Arial" charset="0"/>
            </a:endParaRPr>
          </a:p>
        </p:txBody>
      </p:sp>
      <p:sp>
        <p:nvSpPr>
          <p:cNvPr id="5125" name="Text Box 5"/>
          <p:cNvSpPr txBox="1">
            <a:spLocks noChangeArrowheads="1"/>
          </p:cNvSpPr>
          <p:nvPr/>
        </p:nvSpPr>
        <p:spPr bwMode="auto">
          <a:xfrm>
            <a:off x="242888" y="2782888"/>
            <a:ext cx="8534400" cy="822325"/>
          </a:xfrm>
          <a:prstGeom prst="rect">
            <a:avLst/>
          </a:prstGeom>
          <a:solidFill>
            <a:srgbClr val="FFED1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rgbClr val="4E2FFA"/>
                </a:solidFill>
                <a:latin typeface="Arial" charset="0"/>
              </a:rPr>
              <a:t>2. Plaute: une comédie haute en couleurs</a:t>
            </a:r>
          </a:p>
          <a:p>
            <a:pPr>
              <a:buFont typeface="Times" charset="0"/>
              <a:buNone/>
            </a:pPr>
            <a:r>
              <a:rPr kumimoji="1" lang="fr-FR" altLang="x-none" b="1">
                <a:solidFill>
                  <a:srgbClr val="4E2FFA"/>
                </a:solidFill>
                <a:latin typeface="Arial" charset="0"/>
              </a:rPr>
              <a:t>et des personnages grecs pour rire des mœurs romaines </a:t>
            </a:r>
            <a:endParaRPr kumimoji="1" lang="fr-FR" altLang="x-none">
              <a:latin typeface="Arial" charset="0"/>
            </a:endParaRPr>
          </a:p>
        </p:txBody>
      </p:sp>
      <p:sp>
        <p:nvSpPr>
          <p:cNvPr id="5126" name="Text Box 6"/>
          <p:cNvSpPr txBox="1">
            <a:spLocks noChangeArrowheads="1"/>
          </p:cNvSpPr>
          <p:nvPr/>
        </p:nvSpPr>
        <p:spPr bwMode="auto">
          <a:xfrm>
            <a:off x="252413" y="3962400"/>
            <a:ext cx="8821737" cy="822325"/>
          </a:xfrm>
          <a:prstGeom prst="rect">
            <a:avLst/>
          </a:prstGeom>
          <a:solidFill>
            <a:srgbClr val="FFED1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rgbClr val="4E2FFA"/>
                </a:solidFill>
                <a:latin typeface="Arial" charset="0"/>
              </a:rPr>
              <a:t>3. Térence: une comédie « BCBG » où le dialogue l’emporte</a:t>
            </a:r>
          </a:p>
          <a:p>
            <a:pPr>
              <a:buFont typeface="Times" charset="0"/>
              <a:buNone/>
            </a:pPr>
            <a:r>
              <a:rPr kumimoji="1" lang="fr-FR" altLang="x-none" b="1">
                <a:solidFill>
                  <a:srgbClr val="4E2FFA"/>
                </a:solidFill>
                <a:latin typeface="Arial" charset="0"/>
              </a:rPr>
              <a:t>sur la truculence </a:t>
            </a:r>
          </a:p>
        </p:txBody>
      </p:sp>
      <p:sp>
        <p:nvSpPr>
          <p:cNvPr id="5127" name="Text Box 7"/>
          <p:cNvSpPr txBox="1">
            <a:spLocks noChangeArrowheads="1"/>
          </p:cNvSpPr>
          <p:nvPr/>
        </p:nvSpPr>
        <p:spPr bwMode="auto">
          <a:xfrm>
            <a:off x="252413" y="5105400"/>
            <a:ext cx="6705600" cy="457200"/>
          </a:xfrm>
          <a:prstGeom prst="rect">
            <a:avLst/>
          </a:prstGeom>
          <a:solidFill>
            <a:srgbClr val="FFED1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buFont typeface="Times" charset="0"/>
              <a:buNone/>
            </a:pPr>
            <a:r>
              <a:rPr kumimoji="1" lang="fr-FR" altLang="x-none" b="1">
                <a:solidFill>
                  <a:srgbClr val="4E2FFA"/>
                </a:solidFill>
                <a:latin typeface="Arial" charset="0"/>
              </a:rPr>
              <a:t>4. Rome: une civilisation de l’ « acteur-roi »   </a:t>
            </a:r>
          </a:p>
        </p:txBody>
      </p:sp>
      <p:pic>
        <p:nvPicPr>
          <p:cNvPr id="51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9700" y="1373188"/>
            <a:ext cx="6324600"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laute - Pseudolus - Entrée de Balli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9144000" cy="685800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box(in)">
                                      <p:cBhvr>
                                        <p:cTn id="7" dur="500"/>
                                        <p:tgtEl>
                                          <p:spTgt spid="51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25"/>
                                        </p:tgtEl>
                                        <p:attrNameLst>
                                          <p:attrName>style.visibility</p:attrName>
                                        </p:attrNameLst>
                                      </p:cBhvr>
                                      <p:to>
                                        <p:strVal val="visible"/>
                                      </p:to>
                                    </p:set>
                                    <p:animEffect transition="in" filter="box(in)">
                                      <p:cBhvr>
                                        <p:cTn id="12" dur="500"/>
                                        <p:tgtEl>
                                          <p:spTgt spid="51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box(in)">
                                      <p:cBhvr>
                                        <p:cTn id="17" dur="500"/>
                                        <p:tgtEl>
                                          <p:spTgt spid="51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127"/>
                                        </p:tgtEl>
                                        <p:attrNameLst>
                                          <p:attrName>style.visibility</p:attrName>
                                        </p:attrNameLst>
                                      </p:cBhvr>
                                      <p:to>
                                        <p:strVal val="visible"/>
                                      </p:to>
                                    </p:set>
                                    <p:animEffect transition="in" filter="box(in)">
                                      <p:cBhvr>
                                        <p:cTn id="22" dur="500"/>
                                        <p:tgtEl>
                                          <p:spTgt spid="5127"/>
                                        </p:tgtEl>
                                      </p:cBhvr>
                                    </p:animEffect>
                                  </p:childTnLst>
                                </p:cTn>
                              </p:par>
                            </p:childTnLst>
                          </p:cTn>
                        </p:par>
                        <p:par>
                          <p:cTn id="23" fill="hold" nodeType="afterGroup">
                            <p:stCondLst>
                              <p:cond delay="500"/>
                            </p:stCondLst>
                            <p:childTnLst>
                              <p:par>
                                <p:cTn id="24" presetID="50" presetClass="entr" presetSubtype="0" decel="100000" fill="hold" nodeType="afterEffect">
                                  <p:stCondLst>
                                    <p:cond delay="6000"/>
                                  </p:stCondLst>
                                  <p:childTnLst>
                                    <p:set>
                                      <p:cBhvr>
                                        <p:cTn id="25" dur="1" fill="hold">
                                          <p:stCondLst>
                                            <p:cond delay="0"/>
                                          </p:stCondLst>
                                        </p:cTn>
                                        <p:tgtEl>
                                          <p:spTgt spid="5128"/>
                                        </p:tgtEl>
                                        <p:attrNameLst>
                                          <p:attrName>style.visibility</p:attrName>
                                        </p:attrNameLst>
                                      </p:cBhvr>
                                      <p:to>
                                        <p:strVal val="visible"/>
                                      </p:to>
                                    </p:set>
                                    <p:anim calcmode="lin" valueType="num">
                                      <p:cBhvr>
                                        <p:cTn id="26" dur="3000" fill="hold"/>
                                        <p:tgtEl>
                                          <p:spTgt spid="5128"/>
                                        </p:tgtEl>
                                        <p:attrNameLst>
                                          <p:attrName>ppt_w</p:attrName>
                                        </p:attrNameLst>
                                      </p:cBhvr>
                                      <p:tavLst>
                                        <p:tav tm="0">
                                          <p:val>
                                            <p:strVal val="#ppt_w+.3"/>
                                          </p:val>
                                        </p:tav>
                                        <p:tav tm="100000">
                                          <p:val>
                                            <p:strVal val="#ppt_w"/>
                                          </p:val>
                                        </p:tav>
                                      </p:tavLst>
                                    </p:anim>
                                    <p:anim calcmode="lin" valueType="num">
                                      <p:cBhvr>
                                        <p:cTn id="27" dur="3000" fill="hold"/>
                                        <p:tgtEl>
                                          <p:spTgt spid="5128"/>
                                        </p:tgtEl>
                                        <p:attrNameLst>
                                          <p:attrName>ppt_h</p:attrName>
                                        </p:attrNameLst>
                                      </p:cBhvr>
                                      <p:tavLst>
                                        <p:tav tm="0">
                                          <p:val>
                                            <p:strVal val="#ppt_h"/>
                                          </p:val>
                                        </p:tav>
                                        <p:tav tm="100000">
                                          <p:val>
                                            <p:strVal val="#ppt_h"/>
                                          </p:val>
                                        </p:tav>
                                      </p:tavLst>
                                    </p:anim>
                                    <p:animEffect transition="in" filter="fade">
                                      <p:cBhvr>
                                        <p:cTn id="28" dur="3000"/>
                                        <p:tgtEl>
                                          <p:spTgt spid="512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video>
              <p:cMediaNode vol="80000">
                <p:cTn id="38" fill="hold" display="0">
                  <p:stCondLst>
                    <p:cond delay="indefinite"/>
                  </p:stCondLst>
                </p:cTn>
                <p:tgtEl>
                  <p:spTgt spid="2"/>
                </p:tgtEl>
              </p:cMediaNode>
            </p:video>
          </p:childTnLst>
        </p:cTn>
      </p:par>
    </p:tnLst>
    <p:bldLst>
      <p:bldP spid="5124" grpId="0" animBg="1" autoUpdateAnimBg="0"/>
      <p:bldP spid="5125" grpId="0" animBg="1" autoUpdateAnimBg="0"/>
      <p:bldP spid="5126" grpId="0" animBg="1" autoUpdateAnimBg="0"/>
      <p:bldP spid="5127"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04800" y="247650"/>
            <a:ext cx="5257800" cy="666750"/>
          </a:xfrm>
          <a:noFill/>
          <a:ln>
            <a:solidFill>
              <a:srgbClr val="4E2FFA"/>
            </a:solidFill>
            <a:miter lim="800000"/>
            <a:headEnd/>
            <a:tailEnd/>
          </a:ln>
        </p:spPr>
        <p:txBody>
          <a:bodyPr/>
          <a:lstStyle/>
          <a:p>
            <a:pPr eaLnBrk="1" hangingPunct="1"/>
            <a:r>
              <a:rPr lang="fr-FR" altLang="x-none" sz="2400">
                <a:solidFill>
                  <a:srgbClr val="4E2FFA"/>
                </a:solidFill>
                <a:latin typeface="Arial" charset="0"/>
              </a:rPr>
              <a:t>Le temps de Cicéron</a:t>
            </a:r>
            <a:endParaRPr lang="fr-FR" altLang="x-none"/>
          </a:p>
        </p:txBody>
      </p:sp>
      <p:sp>
        <p:nvSpPr>
          <p:cNvPr id="22531" name="Text Box 3"/>
          <p:cNvSpPr txBox="1">
            <a:spLocks noChangeArrowheads="1"/>
          </p:cNvSpPr>
          <p:nvPr/>
        </p:nvSpPr>
        <p:spPr bwMode="auto">
          <a:xfrm>
            <a:off x="6858000" y="304800"/>
            <a:ext cx="20621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1400">
                <a:solidFill>
                  <a:srgbClr val="4E2FFA"/>
                </a:solidFill>
                <a:latin typeface="Arial" charset="0"/>
              </a:rPr>
              <a:t>Paul-Augustin Deproost</a:t>
            </a:r>
          </a:p>
          <a:p>
            <a:r>
              <a:rPr kumimoji="1" lang="fr-FR" altLang="x-none" sz="1400">
                <a:solidFill>
                  <a:srgbClr val="4E2FFA"/>
                </a:solidFill>
                <a:latin typeface="Arial" charset="0"/>
                <a:hlinkClick r:id="rId4"/>
              </a:rPr>
              <a:t>Héritages grec et latin</a:t>
            </a:r>
            <a:endParaRPr kumimoji="1" lang="fr-FR" altLang="x-none" sz="1400">
              <a:latin typeface="Arial" charset="0"/>
            </a:endParaRPr>
          </a:p>
        </p:txBody>
      </p:sp>
      <p:sp>
        <p:nvSpPr>
          <p:cNvPr id="46084" name="Rectangle 4"/>
          <p:cNvSpPr>
            <a:spLocks noChangeArrowheads="1"/>
          </p:cNvSpPr>
          <p:nvPr/>
        </p:nvSpPr>
        <p:spPr bwMode="auto">
          <a:xfrm>
            <a:off x="1295400" y="1143000"/>
            <a:ext cx="7239000" cy="1433513"/>
          </a:xfrm>
          <a:prstGeom prst="rect">
            <a:avLst/>
          </a:prstGeom>
          <a:solidFill>
            <a:srgbClr val="1FFF2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fr-FR" altLang="x-none" sz="4400">
                <a:solidFill>
                  <a:srgbClr val="FB2332"/>
                </a:solidFill>
                <a:latin typeface="Arial" charset="0"/>
              </a:rPr>
              <a:t>Combat et passion</a:t>
            </a:r>
            <a:br>
              <a:rPr lang="fr-FR" altLang="x-none" sz="4400">
                <a:solidFill>
                  <a:srgbClr val="FB2332"/>
                </a:solidFill>
                <a:latin typeface="Arial" charset="0"/>
              </a:rPr>
            </a:br>
            <a:r>
              <a:rPr lang="fr-FR" altLang="x-none" sz="4400">
                <a:solidFill>
                  <a:srgbClr val="FB2332"/>
                </a:solidFill>
                <a:latin typeface="Arial" charset="0"/>
              </a:rPr>
              <a:t>Cicéron: l’idéal romain</a:t>
            </a:r>
            <a:endParaRPr lang="fr-FR" altLang="x-none" sz="4400">
              <a:solidFill>
                <a:srgbClr val="FB2332"/>
              </a:solidFill>
            </a:endParaRPr>
          </a:p>
        </p:txBody>
      </p:sp>
      <p:sp>
        <p:nvSpPr>
          <p:cNvPr id="46085" name="Text Box 5"/>
          <p:cNvSpPr txBox="1">
            <a:spLocks noChangeArrowheads="1"/>
          </p:cNvSpPr>
          <p:nvPr/>
        </p:nvSpPr>
        <p:spPr bwMode="auto">
          <a:xfrm>
            <a:off x="457200" y="2667000"/>
            <a:ext cx="81534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3600">
                <a:latin typeface="Charcoal" charset="0"/>
              </a:rPr>
              <a:t>— </a:t>
            </a:r>
            <a:r>
              <a:rPr kumimoji="1" lang="fr-FR" altLang="x-none" sz="3600" b="1">
                <a:latin typeface="Arial" charset="0"/>
              </a:rPr>
              <a:t>L’œuvre d’un penseur : les dialogues philosophiques sur l’amitié, la république, les lois, l’art oratoire, la nature des dieux, etc.</a:t>
            </a:r>
            <a:endParaRPr kumimoji="1" lang="fr-FR" altLang="x-none" sz="3600">
              <a:latin typeface="Charcoal" charset="0"/>
            </a:endParaRPr>
          </a:p>
        </p:txBody>
      </p:sp>
      <p:sp>
        <p:nvSpPr>
          <p:cNvPr id="46086" name="Text Box 6"/>
          <p:cNvSpPr txBox="1">
            <a:spLocks noChangeArrowheads="1"/>
          </p:cNvSpPr>
          <p:nvPr/>
        </p:nvSpPr>
        <p:spPr bwMode="auto">
          <a:xfrm>
            <a:off x="457200" y="4938713"/>
            <a:ext cx="81534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3600">
                <a:latin typeface="Charcoal" charset="0"/>
              </a:rPr>
              <a:t>— </a:t>
            </a:r>
            <a:r>
              <a:rPr kumimoji="1" lang="fr-FR" altLang="x-none" sz="3600" b="1">
                <a:latin typeface="Arial" charset="0"/>
              </a:rPr>
              <a:t>L’œuvre d’un homme politique : les </a:t>
            </a:r>
            <a:r>
              <a:rPr kumimoji="1" lang="fr-FR" altLang="x-none" sz="3600" b="1" i="1">
                <a:latin typeface="Arial" charset="0"/>
              </a:rPr>
              <a:t>Catilinaires</a:t>
            </a:r>
            <a:r>
              <a:rPr kumimoji="1" lang="fr-FR" altLang="x-none" sz="3600" b="1">
                <a:latin typeface="Arial" charset="0"/>
              </a:rPr>
              <a:t> et les </a:t>
            </a:r>
            <a:r>
              <a:rPr kumimoji="1" lang="fr-FR" altLang="x-none" sz="3600" b="1" i="1">
                <a:latin typeface="Arial" charset="0"/>
              </a:rPr>
              <a:t>Philippiques</a:t>
            </a:r>
            <a:endParaRPr kumimoji="1" lang="fr-FR" altLang="x-none" sz="3600">
              <a:solidFill>
                <a:schemeClr val="bg2"/>
              </a:solidFill>
              <a:latin typeface="Arial" charset="0"/>
            </a:endParaRPr>
          </a:p>
        </p:txBody>
      </p:sp>
      <p:sp>
        <p:nvSpPr>
          <p:cNvPr id="46087" name="Text Box 7"/>
          <p:cNvSpPr txBox="1">
            <a:spLocks noChangeArrowheads="1"/>
          </p:cNvSpPr>
          <p:nvPr/>
        </p:nvSpPr>
        <p:spPr bwMode="auto">
          <a:xfrm>
            <a:off x="457200" y="6088063"/>
            <a:ext cx="5849938"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3600">
                <a:latin typeface="Charcoal" charset="0"/>
              </a:rPr>
              <a:t>— </a:t>
            </a:r>
            <a:r>
              <a:rPr kumimoji="1" lang="fr-FR" altLang="x-none" sz="3600" b="1">
                <a:latin typeface="Arial" charset="0"/>
              </a:rPr>
              <a:t>La perfection classique</a:t>
            </a:r>
            <a:endParaRPr kumimoji="1" lang="fr-FR" altLang="x-none" sz="3600">
              <a:solidFill>
                <a:schemeClr val="bg2"/>
              </a:solidFill>
              <a:latin typeface="Charcoal"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6084"/>
                                        </p:tgtEl>
                                        <p:attrNameLst>
                                          <p:attrName>style.visibility</p:attrName>
                                        </p:attrNameLst>
                                      </p:cBhvr>
                                      <p:to>
                                        <p:strVal val="visible"/>
                                      </p:to>
                                    </p:set>
                                    <p:anim calcmode="lin" valueType="num">
                                      <p:cBhvr additive="base">
                                        <p:cTn id="7" dur="5000" fill="hold"/>
                                        <p:tgtEl>
                                          <p:spTgt spid="46084"/>
                                        </p:tgtEl>
                                        <p:attrNameLst>
                                          <p:attrName>ppt_x</p:attrName>
                                        </p:attrNameLst>
                                      </p:cBhvr>
                                      <p:tavLst>
                                        <p:tav tm="0">
                                          <p:val>
                                            <p:strVal val="#ppt_x"/>
                                          </p:val>
                                        </p:tav>
                                        <p:tav tm="100000">
                                          <p:val>
                                            <p:strVal val="#ppt_x"/>
                                          </p:val>
                                        </p:tav>
                                      </p:tavLst>
                                    </p:anim>
                                    <p:anim calcmode="lin" valueType="num">
                                      <p:cBhvr additive="base">
                                        <p:cTn id="8" dur="5000" fill="hold"/>
                                        <p:tgtEl>
                                          <p:spTgt spid="4608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6085"/>
                                        </p:tgtEl>
                                        <p:attrNameLst>
                                          <p:attrName>style.visibility</p:attrName>
                                        </p:attrNameLst>
                                      </p:cBhvr>
                                      <p:to>
                                        <p:strVal val="visible"/>
                                      </p:to>
                                    </p:set>
                                    <p:animEffect transition="in" filter="wipe(left)">
                                      <p:cBhvr>
                                        <p:cTn id="13" dur="500"/>
                                        <p:tgtEl>
                                          <p:spTgt spid="4608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46086"/>
                                        </p:tgtEl>
                                        <p:attrNameLst>
                                          <p:attrName>style.visibility</p:attrName>
                                        </p:attrNameLst>
                                      </p:cBhvr>
                                      <p:to>
                                        <p:strVal val="visible"/>
                                      </p:to>
                                    </p:set>
                                    <p:animEffect transition="in" filter="wipe(right)">
                                      <p:cBhvr>
                                        <p:cTn id="18" dur="500"/>
                                        <p:tgtEl>
                                          <p:spTgt spid="4608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6087"/>
                                        </p:tgtEl>
                                        <p:attrNameLst>
                                          <p:attrName>style.visibility</p:attrName>
                                        </p:attrNameLst>
                                      </p:cBhvr>
                                      <p:to>
                                        <p:strVal val="visible"/>
                                      </p:to>
                                    </p:set>
                                    <p:animEffect transition="in" filter="wipe(left)">
                                      <p:cBhvr>
                                        <p:cTn id="23" dur="500"/>
                                        <p:tgtEl>
                                          <p:spTgt spid="46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animBg="1" autoUpdateAnimBg="0"/>
      <p:bldP spid="46085" grpId="0" autoUpdateAnimBg="0"/>
      <p:bldP spid="46086" grpId="0" autoUpdateAnimBg="0"/>
      <p:bldP spid="46087"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04800" y="247650"/>
            <a:ext cx="5257800" cy="647700"/>
          </a:xfrm>
          <a:noFill/>
          <a:ln>
            <a:solidFill>
              <a:srgbClr val="4E2FFA"/>
            </a:solidFill>
            <a:miter lim="800000"/>
            <a:headEnd/>
            <a:tailEnd/>
          </a:ln>
        </p:spPr>
        <p:txBody>
          <a:bodyPr/>
          <a:lstStyle/>
          <a:p>
            <a:pPr eaLnBrk="1" hangingPunct="1"/>
            <a:r>
              <a:rPr lang="fr-FR" altLang="x-none" sz="2400">
                <a:solidFill>
                  <a:srgbClr val="4E2FFA"/>
                </a:solidFill>
                <a:latin typeface="Arial" charset="0"/>
              </a:rPr>
              <a:t>Le temps de Cicéron</a:t>
            </a:r>
            <a:endParaRPr lang="fr-FR" altLang="x-none"/>
          </a:p>
        </p:txBody>
      </p:sp>
      <p:sp>
        <p:nvSpPr>
          <p:cNvPr id="24579" name="Text Box 3"/>
          <p:cNvSpPr txBox="1">
            <a:spLocks noChangeArrowheads="1"/>
          </p:cNvSpPr>
          <p:nvPr/>
        </p:nvSpPr>
        <p:spPr bwMode="auto">
          <a:xfrm>
            <a:off x="6858000" y="6096000"/>
            <a:ext cx="20621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1400">
                <a:solidFill>
                  <a:srgbClr val="4E2FFA"/>
                </a:solidFill>
                <a:latin typeface="Arial" charset="0"/>
              </a:rPr>
              <a:t>Paul-Augustin Deproost</a:t>
            </a:r>
          </a:p>
          <a:p>
            <a:r>
              <a:rPr kumimoji="1" lang="fr-FR" altLang="x-none" sz="1400">
                <a:solidFill>
                  <a:srgbClr val="4E2FFA"/>
                </a:solidFill>
                <a:latin typeface="Arial" charset="0"/>
                <a:hlinkClick r:id="rId4"/>
              </a:rPr>
              <a:t>Héritages grec et latin</a:t>
            </a:r>
            <a:endParaRPr kumimoji="1" lang="fr-FR" altLang="x-none" sz="1400">
              <a:latin typeface="Arial" charset="0"/>
            </a:endParaRPr>
          </a:p>
        </p:txBody>
      </p:sp>
      <p:sp>
        <p:nvSpPr>
          <p:cNvPr id="7172" name="Rectangle 4"/>
          <p:cNvSpPr>
            <a:spLocks noChangeArrowheads="1"/>
          </p:cNvSpPr>
          <p:nvPr/>
        </p:nvSpPr>
        <p:spPr bwMode="auto">
          <a:xfrm>
            <a:off x="827088" y="1219200"/>
            <a:ext cx="8088312" cy="1447800"/>
          </a:xfrm>
          <a:prstGeom prst="rect">
            <a:avLst/>
          </a:prstGeom>
          <a:solidFill>
            <a:srgbClr val="2FFA4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fr-FR" altLang="x-none" sz="4400">
                <a:solidFill>
                  <a:srgbClr val="FF1930"/>
                </a:solidFill>
                <a:latin typeface="Arial" charset="0"/>
              </a:rPr>
              <a:t>Combat et passion</a:t>
            </a:r>
            <a:br>
              <a:rPr lang="fr-FR" altLang="x-none" sz="4400">
                <a:solidFill>
                  <a:srgbClr val="FF1930"/>
                </a:solidFill>
                <a:latin typeface="Arial" charset="0"/>
              </a:rPr>
            </a:br>
            <a:r>
              <a:rPr lang="fr-FR" altLang="x-none" sz="4400">
                <a:solidFill>
                  <a:srgbClr val="FF1930"/>
                </a:solidFill>
                <a:latin typeface="Arial" charset="0"/>
              </a:rPr>
              <a:t>César: stratège et conquérant</a:t>
            </a:r>
            <a:endParaRPr lang="fr-FR" altLang="x-none" sz="4400">
              <a:solidFill>
                <a:srgbClr val="FF1930"/>
              </a:solidFill>
            </a:endParaRPr>
          </a:p>
        </p:txBody>
      </p:sp>
      <p:sp>
        <p:nvSpPr>
          <p:cNvPr id="7173" name="Text Box 5"/>
          <p:cNvSpPr txBox="1">
            <a:spLocks noChangeArrowheads="1"/>
          </p:cNvSpPr>
          <p:nvPr/>
        </p:nvSpPr>
        <p:spPr bwMode="auto">
          <a:xfrm>
            <a:off x="381000" y="3527425"/>
            <a:ext cx="84058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3600">
                <a:solidFill>
                  <a:srgbClr val="FFF63D"/>
                </a:solidFill>
                <a:latin typeface="Arial" charset="0"/>
              </a:rPr>
              <a:t>Homme politique et soldat de génie</a:t>
            </a:r>
            <a:endParaRPr kumimoji="1" lang="fr-FR" altLang="x-none" sz="3600">
              <a:solidFill>
                <a:srgbClr val="FF1930"/>
              </a:solidFill>
              <a:latin typeface="Arial" charset="0"/>
            </a:endParaRPr>
          </a:p>
        </p:txBody>
      </p:sp>
      <p:sp>
        <p:nvSpPr>
          <p:cNvPr id="7174" name="Text Box 6"/>
          <p:cNvSpPr txBox="1">
            <a:spLocks noChangeArrowheads="1"/>
          </p:cNvSpPr>
          <p:nvPr/>
        </p:nvSpPr>
        <p:spPr bwMode="auto">
          <a:xfrm>
            <a:off x="433388" y="4365625"/>
            <a:ext cx="50530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3600">
                <a:solidFill>
                  <a:srgbClr val="FFF63D"/>
                </a:solidFill>
                <a:latin typeface="Arial" charset="0"/>
              </a:rPr>
              <a:t>Témoin de lui-même</a:t>
            </a:r>
            <a:endParaRPr kumimoji="1" lang="fr-FR" altLang="x-none" sz="3600">
              <a:solidFill>
                <a:srgbClr val="FF1930"/>
              </a:solidFill>
              <a:latin typeface="Arial" charset="0"/>
            </a:endParaRPr>
          </a:p>
        </p:txBody>
      </p:sp>
      <p:sp>
        <p:nvSpPr>
          <p:cNvPr id="7175" name="Text Box 7"/>
          <p:cNvSpPr txBox="1">
            <a:spLocks noChangeArrowheads="1"/>
          </p:cNvSpPr>
          <p:nvPr/>
        </p:nvSpPr>
        <p:spPr bwMode="auto">
          <a:xfrm>
            <a:off x="457200" y="5203825"/>
            <a:ext cx="50530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3600">
                <a:solidFill>
                  <a:srgbClr val="FFF63D"/>
                </a:solidFill>
                <a:latin typeface="Arial" charset="0"/>
              </a:rPr>
              <a:t>Homme de lettres</a:t>
            </a:r>
            <a:endParaRPr kumimoji="1" lang="fr-FR" altLang="x-none" sz="3600">
              <a:solidFill>
                <a:srgbClr val="FF1930"/>
              </a:solidFill>
              <a:latin typeface="Arial"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additive="base">
                                        <p:cTn id="7" dur="5000" fill="hold"/>
                                        <p:tgtEl>
                                          <p:spTgt spid="7172"/>
                                        </p:tgtEl>
                                        <p:attrNameLst>
                                          <p:attrName>ppt_x</p:attrName>
                                        </p:attrNameLst>
                                      </p:cBhvr>
                                      <p:tavLst>
                                        <p:tav tm="0">
                                          <p:val>
                                            <p:strVal val="#ppt_x"/>
                                          </p:val>
                                        </p:tav>
                                        <p:tav tm="100000">
                                          <p:val>
                                            <p:strVal val="#ppt_x"/>
                                          </p:val>
                                        </p:tav>
                                      </p:tavLst>
                                    </p:anim>
                                    <p:anim calcmode="lin" valueType="num">
                                      <p:cBhvr additive="base">
                                        <p:cTn id="8" dur="50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173"/>
                                        </p:tgtEl>
                                        <p:attrNameLst>
                                          <p:attrName>style.visibility</p:attrName>
                                        </p:attrNameLst>
                                      </p:cBhvr>
                                      <p:to>
                                        <p:strVal val="visible"/>
                                      </p:to>
                                    </p:set>
                                    <p:animEffect transition="in" filter="wipe(left)">
                                      <p:cBhvr>
                                        <p:cTn id="13" dur="500"/>
                                        <p:tgtEl>
                                          <p:spTgt spid="717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174"/>
                                        </p:tgtEl>
                                        <p:attrNameLst>
                                          <p:attrName>style.visibility</p:attrName>
                                        </p:attrNameLst>
                                      </p:cBhvr>
                                      <p:to>
                                        <p:strVal val="visible"/>
                                      </p:to>
                                    </p:set>
                                    <p:animEffect transition="in" filter="wipe(left)">
                                      <p:cBhvr>
                                        <p:cTn id="18" dur="500"/>
                                        <p:tgtEl>
                                          <p:spTgt spid="717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175"/>
                                        </p:tgtEl>
                                        <p:attrNameLst>
                                          <p:attrName>style.visibility</p:attrName>
                                        </p:attrNameLst>
                                      </p:cBhvr>
                                      <p:to>
                                        <p:strVal val="visible"/>
                                      </p:to>
                                    </p:set>
                                    <p:animEffect transition="in" filter="wipe(left)">
                                      <p:cBhvr>
                                        <p:cTn id="23"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nimBg="1" autoUpdateAnimBg="0"/>
      <p:bldP spid="7173" grpId="0" autoUpdateAnimBg="0"/>
      <p:bldP spid="7174" grpId="0" autoUpdateAnimBg="0"/>
      <p:bldP spid="7175"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04800" y="247650"/>
            <a:ext cx="5257800" cy="647700"/>
          </a:xfrm>
          <a:noFill/>
          <a:ln>
            <a:solidFill>
              <a:srgbClr val="4E2FFA"/>
            </a:solidFill>
            <a:miter lim="800000"/>
            <a:headEnd/>
            <a:tailEnd/>
          </a:ln>
        </p:spPr>
        <p:txBody>
          <a:bodyPr/>
          <a:lstStyle/>
          <a:p>
            <a:pPr eaLnBrk="1" hangingPunct="1"/>
            <a:r>
              <a:rPr lang="fr-FR" altLang="x-none" sz="2400">
                <a:solidFill>
                  <a:srgbClr val="4E2FFA"/>
                </a:solidFill>
                <a:latin typeface="Arial" charset="0"/>
              </a:rPr>
              <a:t>Le temps de Cicéron</a:t>
            </a:r>
            <a:endParaRPr lang="fr-FR" altLang="x-none"/>
          </a:p>
        </p:txBody>
      </p:sp>
      <p:sp>
        <p:nvSpPr>
          <p:cNvPr id="26627" name="Text Box 3"/>
          <p:cNvSpPr txBox="1">
            <a:spLocks noChangeArrowheads="1"/>
          </p:cNvSpPr>
          <p:nvPr/>
        </p:nvSpPr>
        <p:spPr bwMode="auto">
          <a:xfrm>
            <a:off x="6858000" y="6096000"/>
            <a:ext cx="20621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1400">
                <a:solidFill>
                  <a:srgbClr val="4E2FFA"/>
                </a:solidFill>
                <a:latin typeface="Arial" charset="0"/>
              </a:rPr>
              <a:t>Paul-Augustin Deproost</a:t>
            </a:r>
          </a:p>
          <a:p>
            <a:r>
              <a:rPr kumimoji="1" lang="fr-FR" altLang="x-none" sz="1400">
                <a:solidFill>
                  <a:srgbClr val="4E2FFA"/>
                </a:solidFill>
                <a:latin typeface="Arial" charset="0"/>
                <a:hlinkClick r:id="rId4"/>
              </a:rPr>
              <a:t>Héritages grec et latin</a:t>
            </a:r>
            <a:endParaRPr kumimoji="1" lang="fr-FR" altLang="x-none" sz="1400">
              <a:latin typeface="Arial" charset="0"/>
            </a:endParaRPr>
          </a:p>
        </p:txBody>
      </p:sp>
      <p:sp>
        <p:nvSpPr>
          <p:cNvPr id="8196" name="Rectangle 4"/>
          <p:cNvSpPr>
            <a:spLocks noChangeArrowheads="1"/>
          </p:cNvSpPr>
          <p:nvPr/>
        </p:nvSpPr>
        <p:spPr bwMode="auto">
          <a:xfrm>
            <a:off x="1066800" y="1219200"/>
            <a:ext cx="6858000" cy="1447800"/>
          </a:xfrm>
          <a:prstGeom prst="rect">
            <a:avLst/>
          </a:prstGeom>
          <a:solidFill>
            <a:srgbClr val="2FFA4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fr-FR" altLang="x-none" sz="4400">
                <a:solidFill>
                  <a:srgbClr val="FF1930"/>
                </a:solidFill>
                <a:latin typeface="Arial" charset="0"/>
              </a:rPr>
              <a:t>Passion et lyrisme</a:t>
            </a:r>
            <a:br>
              <a:rPr lang="fr-FR" altLang="x-none" sz="4400">
                <a:solidFill>
                  <a:srgbClr val="FF1930"/>
                </a:solidFill>
                <a:latin typeface="Arial" charset="0"/>
              </a:rPr>
            </a:br>
            <a:r>
              <a:rPr lang="fr-FR" altLang="x-none" sz="4400">
                <a:solidFill>
                  <a:srgbClr val="FF1930"/>
                </a:solidFill>
                <a:latin typeface="Arial" charset="0"/>
              </a:rPr>
              <a:t>Catulle</a:t>
            </a:r>
            <a:endParaRPr lang="fr-FR" altLang="x-none" sz="4400">
              <a:solidFill>
                <a:srgbClr val="FF1930"/>
              </a:solidFill>
            </a:endParaRPr>
          </a:p>
        </p:txBody>
      </p:sp>
      <p:sp>
        <p:nvSpPr>
          <p:cNvPr id="8197" name="Text Box 5"/>
          <p:cNvSpPr txBox="1">
            <a:spLocks noChangeArrowheads="1"/>
          </p:cNvSpPr>
          <p:nvPr/>
        </p:nvSpPr>
        <p:spPr bwMode="auto">
          <a:xfrm>
            <a:off x="762000" y="2971800"/>
            <a:ext cx="6705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2800">
                <a:solidFill>
                  <a:srgbClr val="FFF63D"/>
                </a:solidFill>
                <a:latin typeface="Arial" charset="0"/>
              </a:rPr>
              <a:t>— Tendresse alexandrine:</a:t>
            </a:r>
          </a:p>
          <a:p>
            <a:r>
              <a:rPr kumimoji="1" lang="fr-FR" altLang="x-none" sz="2800">
                <a:solidFill>
                  <a:srgbClr val="FFF63D"/>
                </a:solidFill>
                <a:latin typeface="Arial" charset="0"/>
              </a:rPr>
              <a:t>« la Chevelure de Bérénice » (66)</a:t>
            </a:r>
            <a:endParaRPr kumimoji="1" lang="fr-FR" altLang="x-none" sz="3600">
              <a:solidFill>
                <a:srgbClr val="FF1930"/>
              </a:solidFill>
              <a:latin typeface="Arial" charset="0"/>
            </a:endParaRPr>
          </a:p>
        </p:txBody>
      </p:sp>
      <p:sp>
        <p:nvSpPr>
          <p:cNvPr id="8198" name="Text Box 6"/>
          <p:cNvSpPr txBox="1">
            <a:spLocks noChangeArrowheads="1"/>
          </p:cNvSpPr>
          <p:nvPr/>
        </p:nvSpPr>
        <p:spPr bwMode="auto">
          <a:xfrm>
            <a:off x="762000" y="5105400"/>
            <a:ext cx="5867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2800">
                <a:solidFill>
                  <a:srgbClr val="FFF63D"/>
                </a:solidFill>
                <a:latin typeface="Arial" charset="0"/>
              </a:rPr>
              <a:t>— Lesbie: passion et tourmente</a:t>
            </a:r>
            <a:endParaRPr kumimoji="1" lang="fr-FR" altLang="x-none" sz="2800">
              <a:solidFill>
                <a:srgbClr val="FF1930"/>
              </a:solidFill>
              <a:latin typeface="Arial" charset="0"/>
            </a:endParaRPr>
          </a:p>
        </p:txBody>
      </p:sp>
      <p:sp>
        <p:nvSpPr>
          <p:cNvPr id="8199" name="Text Box 7"/>
          <p:cNvSpPr txBox="1">
            <a:spLocks noChangeArrowheads="1"/>
          </p:cNvSpPr>
          <p:nvPr/>
        </p:nvSpPr>
        <p:spPr bwMode="auto">
          <a:xfrm>
            <a:off x="762000" y="3962400"/>
            <a:ext cx="58912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2800">
                <a:solidFill>
                  <a:srgbClr val="FFF63D"/>
                </a:solidFill>
                <a:latin typeface="Arial" charset="0"/>
              </a:rPr>
              <a:t>— Une petite épopée: « Les Noces de Thétis et Pélée » (64)</a:t>
            </a:r>
            <a:r>
              <a:rPr kumimoji="1" lang="fr-FR" altLang="x-none" sz="3600">
                <a:solidFill>
                  <a:srgbClr val="FFF63D"/>
                </a:solidFill>
                <a:latin typeface="Arial" charset="0"/>
              </a:rPr>
              <a:t> </a:t>
            </a:r>
            <a:endParaRPr kumimoji="1" lang="fr-FR" altLang="x-none" sz="3600">
              <a:solidFill>
                <a:srgbClr val="FF1930"/>
              </a:solidFill>
              <a:latin typeface="Arial" charset="0"/>
            </a:endParaRPr>
          </a:p>
        </p:txBody>
      </p:sp>
      <p:sp>
        <p:nvSpPr>
          <p:cNvPr id="8" name="Text Box 6"/>
          <p:cNvSpPr txBox="1">
            <a:spLocks noChangeArrowheads="1"/>
          </p:cNvSpPr>
          <p:nvPr/>
        </p:nvSpPr>
        <p:spPr bwMode="auto">
          <a:xfrm>
            <a:off x="762000" y="5791200"/>
            <a:ext cx="5867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2800">
                <a:solidFill>
                  <a:srgbClr val="FFF63D"/>
                </a:solidFill>
                <a:latin typeface="Arial" charset="0"/>
              </a:rPr>
              <a:t>— Lyrisme agressif et satirique</a:t>
            </a:r>
            <a:endParaRPr kumimoji="1" lang="fr-FR" altLang="x-none" sz="2800">
              <a:solidFill>
                <a:srgbClr val="FF1930"/>
              </a:solidFill>
              <a:latin typeface="Arial"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0" fill="hold"/>
                                        <p:tgtEl>
                                          <p:spTgt spid="8196"/>
                                        </p:tgtEl>
                                        <p:attrNameLst>
                                          <p:attrName>ppt_x</p:attrName>
                                        </p:attrNameLst>
                                      </p:cBhvr>
                                      <p:tavLst>
                                        <p:tav tm="0">
                                          <p:val>
                                            <p:strVal val="#ppt_x"/>
                                          </p:val>
                                        </p:tav>
                                        <p:tav tm="100000">
                                          <p:val>
                                            <p:strVal val="#ppt_x"/>
                                          </p:val>
                                        </p:tav>
                                      </p:tavLst>
                                    </p:anim>
                                    <p:anim calcmode="lin" valueType="num">
                                      <p:cBhvr additive="base">
                                        <p:cTn id="8" dur="50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8197"/>
                                        </p:tgtEl>
                                        <p:attrNameLst>
                                          <p:attrName>style.visibility</p:attrName>
                                        </p:attrNameLst>
                                      </p:cBhvr>
                                      <p:to>
                                        <p:strVal val="visible"/>
                                      </p:to>
                                    </p:set>
                                    <p:anim calcmode="lin" valueType="num">
                                      <p:cBhvr>
                                        <p:cTn id="13" dur="1000" fill="hold"/>
                                        <p:tgtEl>
                                          <p:spTgt spid="8197"/>
                                        </p:tgtEl>
                                        <p:attrNameLst>
                                          <p:attrName>ppt_w</p:attrName>
                                        </p:attrNameLst>
                                      </p:cBhvr>
                                      <p:tavLst>
                                        <p:tav tm="0">
                                          <p:val>
                                            <p:fltVal val="0"/>
                                          </p:val>
                                        </p:tav>
                                        <p:tav tm="100000">
                                          <p:val>
                                            <p:strVal val="#ppt_w"/>
                                          </p:val>
                                        </p:tav>
                                      </p:tavLst>
                                    </p:anim>
                                    <p:anim calcmode="lin" valueType="num">
                                      <p:cBhvr>
                                        <p:cTn id="14" dur="1000" fill="hold"/>
                                        <p:tgtEl>
                                          <p:spTgt spid="8197"/>
                                        </p:tgtEl>
                                        <p:attrNameLst>
                                          <p:attrName>ppt_h</p:attrName>
                                        </p:attrNameLst>
                                      </p:cBhvr>
                                      <p:tavLst>
                                        <p:tav tm="0">
                                          <p:val>
                                            <p:fltVal val="0"/>
                                          </p:val>
                                        </p:tav>
                                        <p:tav tm="100000">
                                          <p:val>
                                            <p:strVal val="#ppt_h"/>
                                          </p:val>
                                        </p:tav>
                                      </p:tavLst>
                                    </p:anim>
                                    <p:anim calcmode="lin" valueType="num">
                                      <p:cBhvr>
                                        <p:cTn id="15"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81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8199"/>
                                        </p:tgtEl>
                                        <p:attrNameLst>
                                          <p:attrName>style.visibility</p:attrName>
                                        </p:attrNameLst>
                                      </p:cBhvr>
                                      <p:to>
                                        <p:strVal val="visible"/>
                                      </p:to>
                                    </p:set>
                                    <p:anim calcmode="lin" valueType="num">
                                      <p:cBhvr>
                                        <p:cTn id="21" dur="1000" fill="hold"/>
                                        <p:tgtEl>
                                          <p:spTgt spid="8199"/>
                                        </p:tgtEl>
                                        <p:attrNameLst>
                                          <p:attrName>ppt_w</p:attrName>
                                        </p:attrNameLst>
                                      </p:cBhvr>
                                      <p:tavLst>
                                        <p:tav tm="0">
                                          <p:val>
                                            <p:fltVal val="0"/>
                                          </p:val>
                                        </p:tav>
                                        <p:tav tm="100000">
                                          <p:val>
                                            <p:strVal val="#ppt_w"/>
                                          </p:val>
                                        </p:tav>
                                      </p:tavLst>
                                    </p:anim>
                                    <p:anim calcmode="lin" valueType="num">
                                      <p:cBhvr>
                                        <p:cTn id="22" dur="1000" fill="hold"/>
                                        <p:tgtEl>
                                          <p:spTgt spid="8199"/>
                                        </p:tgtEl>
                                        <p:attrNameLst>
                                          <p:attrName>ppt_h</p:attrName>
                                        </p:attrNameLst>
                                      </p:cBhvr>
                                      <p:tavLst>
                                        <p:tav tm="0">
                                          <p:val>
                                            <p:fltVal val="0"/>
                                          </p:val>
                                        </p:tav>
                                        <p:tav tm="100000">
                                          <p:val>
                                            <p:strVal val="#ppt_h"/>
                                          </p:val>
                                        </p:tav>
                                      </p:tavLst>
                                    </p:anim>
                                    <p:anim calcmode="lin" valueType="num">
                                      <p:cBhvr>
                                        <p:cTn id="23" dur="1000" fill="hold"/>
                                        <p:tgtEl>
                                          <p:spTgt spid="8199"/>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81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8198"/>
                                        </p:tgtEl>
                                        <p:attrNameLst>
                                          <p:attrName>style.visibility</p:attrName>
                                        </p:attrNameLst>
                                      </p:cBhvr>
                                      <p:to>
                                        <p:strVal val="visible"/>
                                      </p:to>
                                    </p:set>
                                    <p:anim calcmode="lin" valueType="num">
                                      <p:cBhvr>
                                        <p:cTn id="29" dur="1000" fill="hold"/>
                                        <p:tgtEl>
                                          <p:spTgt spid="8198"/>
                                        </p:tgtEl>
                                        <p:attrNameLst>
                                          <p:attrName>ppt_w</p:attrName>
                                        </p:attrNameLst>
                                      </p:cBhvr>
                                      <p:tavLst>
                                        <p:tav tm="0">
                                          <p:val>
                                            <p:fltVal val="0"/>
                                          </p:val>
                                        </p:tav>
                                        <p:tav tm="100000">
                                          <p:val>
                                            <p:strVal val="#ppt_w"/>
                                          </p:val>
                                        </p:tav>
                                      </p:tavLst>
                                    </p:anim>
                                    <p:anim calcmode="lin" valueType="num">
                                      <p:cBhvr>
                                        <p:cTn id="30" dur="1000" fill="hold"/>
                                        <p:tgtEl>
                                          <p:spTgt spid="8198"/>
                                        </p:tgtEl>
                                        <p:attrNameLst>
                                          <p:attrName>ppt_h</p:attrName>
                                        </p:attrNameLst>
                                      </p:cBhvr>
                                      <p:tavLst>
                                        <p:tav tm="0">
                                          <p:val>
                                            <p:fltVal val="0"/>
                                          </p:val>
                                        </p:tav>
                                        <p:tav tm="100000">
                                          <p:val>
                                            <p:strVal val="#ppt_h"/>
                                          </p:val>
                                        </p:tav>
                                      </p:tavLst>
                                    </p:anim>
                                    <p:anim calcmode="lin" valueType="num">
                                      <p:cBhvr>
                                        <p:cTn id="31" dur="1000" fill="hold"/>
                                        <p:tgtEl>
                                          <p:spTgt spid="819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81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autoUpdateAnimBg="0"/>
      <p:bldP spid="8197" grpId="0" autoUpdateAnimBg="0"/>
      <p:bldP spid="8198" grpId="0" autoUpdateAnimBg="0"/>
      <p:bldP spid="8199" grpId="0" autoUpdateAnimBg="0"/>
      <p:bldP spid="8"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04800" y="247650"/>
            <a:ext cx="5257800" cy="647700"/>
          </a:xfrm>
          <a:noFill/>
          <a:ln>
            <a:solidFill>
              <a:srgbClr val="FFF63D"/>
            </a:solidFill>
            <a:miter lim="800000"/>
            <a:headEnd/>
            <a:tailEnd/>
          </a:ln>
        </p:spPr>
        <p:txBody>
          <a:bodyPr/>
          <a:lstStyle/>
          <a:p>
            <a:pPr eaLnBrk="1" hangingPunct="1"/>
            <a:r>
              <a:rPr lang="fr-FR" altLang="x-none" sz="2400">
                <a:solidFill>
                  <a:srgbClr val="FFF63D"/>
                </a:solidFill>
                <a:latin typeface="Arial" charset="0"/>
              </a:rPr>
              <a:t>Le temps de Cicéron</a:t>
            </a:r>
            <a:endParaRPr lang="fr-FR" altLang="x-none"/>
          </a:p>
        </p:txBody>
      </p:sp>
      <p:sp>
        <p:nvSpPr>
          <p:cNvPr id="28675" name="Text Box 3"/>
          <p:cNvSpPr txBox="1">
            <a:spLocks noChangeArrowheads="1"/>
          </p:cNvSpPr>
          <p:nvPr/>
        </p:nvSpPr>
        <p:spPr bwMode="auto">
          <a:xfrm>
            <a:off x="6781800" y="381000"/>
            <a:ext cx="20621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1400">
                <a:solidFill>
                  <a:srgbClr val="4E2FFA"/>
                </a:solidFill>
                <a:latin typeface="Arial" charset="0"/>
              </a:rPr>
              <a:t>Paul-Augustin Deproost</a:t>
            </a:r>
          </a:p>
          <a:p>
            <a:r>
              <a:rPr kumimoji="1" lang="fr-FR" altLang="x-none" sz="1400">
                <a:solidFill>
                  <a:srgbClr val="4E2FFA"/>
                </a:solidFill>
                <a:latin typeface="Arial" charset="0"/>
                <a:hlinkClick r:id="rId4"/>
              </a:rPr>
              <a:t>Héritages grec et latin</a:t>
            </a:r>
            <a:endParaRPr kumimoji="1" lang="fr-FR" altLang="x-none" sz="1400">
              <a:latin typeface="Arial" charset="0"/>
            </a:endParaRPr>
          </a:p>
        </p:txBody>
      </p:sp>
      <p:sp>
        <p:nvSpPr>
          <p:cNvPr id="9220" name="Rectangle 4"/>
          <p:cNvSpPr>
            <a:spLocks noChangeArrowheads="1"/>
          </p:cNvSpPr>
          <p:nvPr/>
        </p:nvSpPr>
        <p:spPr bwMode="auto">
          <a:xfrm>
            <a:off x="2209800" y="1219200"/>
            <a:ext cx="4724400" cy="1447800"/>
          </a:xfrm>
          <a:prstGeom prst="rect">
            <a:avLst/>
          </a:prstGeom>
          <a:solidFill>
            <a:srgbClr val="2FFA4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fr-FR" altLang="x-none" sz="4400">
                <a:solidFill>
                  <a:srgbClr val="FF1930"/>
                </a:solidFill>
                <a:latin typeface="Arial" charset="0"/>
              </a:rPr>
              <a:t>Mais aussi,…</a:t>
            </a:r>
            <a:br>
              <a:rPr lang="fr-FR" altLang="x-none" sz="4400">
                <a:solidFill>
                  <a:srgbClr val="FF1930"/>
                </a:solidFill>
                <a:latin typeface="Arial" charset="0"/>
              </a:rPr>
            </a:br>
            <a:r>
              <a:rPr lang="fr-FR" altLang="x-none" sz="4400">
                <a:solidFill>
                  <a:srgbClr val="FF1930"/>
                </a:solidFill>
                <a:latin typeface="Arial" charset="0"/>
              </a:rPr>
              <a:t>Lucrèce</a:t>
            </a:r>
            <a:endParaRPr lang="fr-FR" altLang="x-none" sz="4400">
              <a:solidFill>
                <a:srgbClr val="FF1930"/>
              </a:solidFill>
            </a:endParaRPr>
          </a:p>
        </p:txBody>
      </p:sp>
      <p:sp>
        <p:nvSpPr>
          <p:cNvPr id="9221" name="Text Box 5"/>
          <p:cNvSpPr txBox="1">
            <a:spLocks noChangeArrowheads="1"/>
          </p:cNvSpPr>
          <p:nvPr/>
        </p:nvSpPr>
        <p:spPr bwMode="auto">
          <a:xfrm>
            <a:off x="304800" y="3006725"/>
            <a:ext cx="8305800" cy="701675"/>
          </a:xfrm>
          <a:prstGeom prst="rect">
            <a:avLst/>
          </a:prstGeom>
          <a:solidFill>
            <a:srgbClr val="FFF63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2000">
                <a:solidFill>
                  <a:srgbClr val="4E2FFA"/>
                </a:solidFill>
                <a:latin typeface="Arial" charset="0"/>
              </a:rPr>
              <a:t>• </a:t>
            </a:r>
            <a:r>
              <a:rPr kumimoji="1" lang="fr-FR" altLang="x-none" sz="2000" i="1">
                <a:solidFill>
                  <a:srgbClr val="4E2FFA"/>
                </a:solidFill>
                <a:latin typeface="Arial" charset="0"/>
              </a:rPr>
              <a:t>De rerum natura:</a:t>
            </a:r>
            <a:r>
              <a:rPr kumimoji="1" lang="fr-FR" altLang="x-none" sz="2000">
                <a:solidFill>
                  <a:srgbClr val="4E2FFA"/>
                </a:solidFill>
                <a:latin typeface="Arial" charset="0"/>
              </a:rPr>
              <a:t> une épopée philosophique en six chants sur « la genèse des choses »</a:t>
            </a:r>
            <a:endParaRPr kumimoji="1" lang="fr-FR" altLang="x-none" sz="3600">
              <a:solidFill>
                <a:srgbClr val="FF1930"/>
              </a:solidFill>
              <a:latin typeface="Arial" charset="0"/>
            </a:endParaRPr>
          </a:p>
        </p:txBody>
      </p:sp>
      <p:sp>
        <p:nvSpPr>
          <p:cNvPr id="9222" name="Text Box 6"/>
          <p:cNvSpPr txBox="1">
            <a:spLocks noChangeArrowheads="1"/>
          </p:cNvSpPr>
          <p:nvPr/>
        </p:nvSpPr>
        <p:spPr bwMode="auto">
          <a:xfrm>
            <a:off x="304800" y="4683125"/>
            <a:ext cx="8305800" cy="701675"/>
          </a:xfrm>
          <a:prstGeom prst="rect">
            <a:avLst/>
          </a:prstGeom>
          <a:solidFill>
            <a:srgbClr val="FFF63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2000">
                <a:solidFill>
                  <a:srgbClr val="4E2FFA"/>
                </a:solidFill>
                <a:latin typeface="Arial" charset="0"/>
              </a:rPr>
              <a:t>• Le combat d’Épicure contre les superstitions, la crainte des dieux et de la mort</a:t>
            </a:r>
            <a:endParaRPr kumimoji="1" lang="fr-FR" altLang="x-none" sz="3600">
              <a:solidFill>
                <a:srgbClr val="FF1930"/>
              </a:solidFill>
              <a:latin typeface="Arial" charset="0"/>
            </a:endParaRPr>
          </a:p>
        </p:txBody>
      </p:sp>
      <p:sp>
        <p:nvSpPr>
          <p:cNvPr id="9223" name="Text Box 7"/>
          <p:cNvSpPr txBox="1">
            <a:spLocks noChangeArrowheads="1"/>
          </p:cNvSpPr>
          <p:nvPr/>
        </p:nvSpPr>
        <p:spPr bwMode="auto">
          <a:xfrm>
            <a:off x="304800" y="3844925"/>
            <a:ext cx="8305800" cy="701675"/>
          </a:xfrm>
          <a:prstGeom prst="rect">
            <a:avLst/>
          </a:prstGeom>
          <a:solidFill>
            <a:srgbClr val="FFF63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2000">
                <a:solidFill>
                  <a:srgbClr val="4E2FFA"/>
                </a:solidFill>
                <a:latin typeface="Arial" charset="0"/>
              </a:rPr>
              <a:t>• Une explication rationaliste et mécaniste du monde, formé par la rencontre des atomes</a:t>
            </a:r>
            <a:endParaRPr kumimoji="1" lang="fr-FR" altLang="x-none" sz="3600">
              <a:solidFill>
                <a:srgbClr val="FF1930"/>
              </a:solidFill>
              <a:latin typeface="Arial" charset="0"/>
            </a:endParaRPr>
          </a:p>
        </p:txBody>
      </p:sp>
      <p:sp>
        <p:nvSpPr>
          <p:cNvPr id="9224" name="Line 8"/>
          <p:cNvSpPr>
            <a:spLocks noChangeShapeType="1"/>
          </p:cNvSpPr>
          <p:nvPr/>
        </p:nvSpPr>
        <p:spPr bwMode="auto">
          <a:xfrm>
            <a:off x="8305800" y="3352800"/>
            <a:ext cx="0" cy="762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9225" name="Line 9"/>
          <p:cNvSpPr>
            <a:spLocks noChangeShapeType="1"/>
          </p:cNvSpPr>
          <p:nvPr/>
        </p:nvSpPr>
        <p:spPr bwMode="auto">
          <a:xfrm>
            <a:off x="8305800" y="4267200"/>
            <a:ext cx="0" cy="762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9226" name="Text Box 10"/>
          <p:cNvSpPr txBox="1">
            <a:spLocks noChangeArrowheads="1"/>
          </p:cNvSpPr>
          <p:nvPr/>
        </p:nvSpPr>
        <p:spPr bwMode="auto">
          <a:xfrm>
            <a:off x="304800" y="5521325"/>
            <a:ext cx="8305800" cy="701675"/>
          </a:xfrm>
          <a:prstGeom prst="rect">
            <a:avLst/>
          </a:prstGeom>
          <a:solidFill>
            <a:srgbClr val="FFF63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2000">
                <a:solidFill>
                  <a:srgbClr val="4E2FFA"/>
                </a:solidFill>
                <a:latin typeface="Arial" charset="0"/>
              </a:rPr>
              <a:t>• Loin de la pensée dominante: une poésie désengagée, qui proclame la vanité de l’héroïsme et  l’illusion de l’immortalité</a:t>
            </a:r>
            <a:endParaRPr kumimoji="1" lang="fr-FR" altLang="x-none" sz="3600">
              <a:solidFill>
                <a:srgbClr val="FF1930"/>
              </a:solidFill>
              <a:latin typeface="Arial" charset="0"/>
            </a:endParaRPr>
          </a:p>
        </p:txBody>
      </p:sp>
      <p:sp>
        <p:nvSpPr>
          <p:cNvPr id="9227" name="Line 11"/>
          <p:cNvSpPr>
            <a:spLocks noChangeShapeType="1"/>
          </p:cNvSpPr>
          <p:nvPr/>
        </p:nvSpPr>
        <p:spPr bwMode="auto">
          <a:xfrm>
            <a:off x="8305800" y="5181600"/>
            <a:ext cx="0" cy="762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dissolve">
                                      <p:cBhvr>
                                        <p:cTn id="7" dur="500"/>
                                        <p:tgtEl>
                                          <p:spTgt spid="9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p:cTn id="12" dur="500" fill="hold"/>
                                        <p:tgtEl>
                                          <p:spTgt spid="9221"/>
                                        </p:tgtEl>
                                        <p:attrNameLst>
                                          <p:attrName>ppt_w</p:attrName>
                                        </p:attrNameLst>
                                      </p:cBhvr>
                                      <p:tavLst>
                                        <p:tav tm="0">
                                          <p:val>
                                            <p:fltVal val="0"/>
                                          </p:val>
                                        </p:tav>
                                        <p:tav tm="100000">
                                          <p:val>
                                            <p:strVal val="#ppt_w"/>
                                          </p:val>
                                        </p:tav>
                                      </p:tavLst>
                                    </p:anim>
                                    <p:anim calcmode="lin" valueType="num">
                                      <p:cBhvr>
                                        <p:cTn id="13" dur="500" fill="hold"/>
                                        <p:tgtEl>
                                          <p:spTgt spid="9221"/>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500"/>
                            </p:stCondLst>
                            <p:childTnLst>
                              <p:par>
                                <p:cTn id="15" presetID="17" presetClass="entr" presetSubtype="1" fill="hold" grpId="0" nodeType="afterEffect">
                                  <p:stCondLst>
                                    <p:cond delay="0"/>
                                  </p:stCondLst>
                                  <p:childTnLst>
                                    <p:set>
                                      <p:cBhvr>
                                        <p:cTn id="16" dur="1" fill="hold">
                                          <p:stCondLst>
                                            <p:cond delay="0"/>
                                          </p:stCondLst>
                                        </p:cTn>
                                        <p:tgtEl>
                                          <p:spTgt spid="9224"/>
                                        </p:tgtEl>
                                        <p:attrNameLst>
                                          <p:attrName>style.visibility</p:attrName>
                                        </p:attrNameLst>
                                      </p:cBhvr>
                                      <p:to>
                                        <p:strVal val="visible"/>
                                      </p:to>
                                    </p:set>
                                    <p:anim calcmode="lin" valueType="num">
                                      <p:cBhvr>
                                        <p:cTn id="17" dur="500" fill="hold"/>
                                        <p:tgtEl>
                                          <p:spTgt spid="9224"/>
                                        </p:tgtEl>
                                        <p:attrNameLst>
                                          <p:attrName>ppt_x</p:attrName>
                                        </p:attrNameLst>
                                      </p:cBhvr>
                                      <p:tavLst>
                                        <p:tav tm="0">
                                          <p:val>
                                            <p:strVal val="#ppt_x"/>
                                          </p:val>
                                        </p:tav>
                                        <p:tav tm="100000">
                                          <p:val>
                                            <p:strVal val="#ppt_x"/>
                                          </p:val>
                                        </p:tav>
                                      </p:tavLst>
                                    </p:anim>
                                    <p:anim calcmode="lin" valueType="num">
                                      <p:cBhvr>
                                        <p:cTn id="18" dur="500" fill="hold"/>
                                        <p:tgtEl>
                                          <p:spTgt spid="9224"/>
                                        </p:tgtEl>
                                        <p:attrNameLst>
                                          <p:attrName>ppt_y</p:attrName>
                                        </p:attrNameLst>
                                      </p:cBhvr>
                                      <p:tavLst>
                                        <p:tav tm="0">
                                          <p:val>
                                            <p:strVal val="#ppt_y-#ppt_h/2"/>
                                          </p:val>
                                        </p:tav>
                                        <p:tav tm="100000">
                                          <p:val>
                                            <p:strVal val="#ppt_y"/>
                                          </p:val>
                                        </p:tav>
                                      </p:tavLst>
                                    </p:anim>
                                    <p:anim calcmode="lin" valueType="num">
                                      <p:cBhvr>
                                        <p:cTn id="19" dur="500" fill="hold"/>
                                        <p:tgtEl>
                                          <p:spTgt spid="9224"/>
                                        </p:tgtEl>
                                        <p:attrNameLst>
                                          <p:attrName>ppt_w</p:attrName>
                                        </p:attrNameLst>
                                      </p:cBhvr>
                                      <p:tavLst>
                                        <p:tav tm="0">
                                          <p:val>
                                            <p:strVal val="#ppt_w"/>
                                          </p:val>
                                        </p:tav>
                                        <p:tav tm="100000">
                                          <p:val>
                                            <p:strVal val="#ppt_w"/>
                                          </p:val>
                                        </p:tav>
                                      </p:tavLst>
                                    </p:anim>
                                    <p:anim calcmode="lin" valueType="num">
                                      <p:cBhvr>
                                        <p:cTn id="20" dur="500" fill="hold"/>
                                        <p:tgtEl>
                                          <p:spTgt spid="9224"/>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9223"/>
                                        </p:tgtEl>
                                        <p:attrNameLst>
                                          <p:attrName>style.visibility</p:attrName>
                                        </p:attrNameLst>
                                      </p:cBhvr>
                                      <p:to>
                                        <p:strVal val="visible"/>
                                      </p:to>
                                    </p:set>
                                    <p:anim calcmode="lin" valueType="num">
                                      <p:cBhvr>
                                        <p:cTn id="25" dur="500" fill="hold"/>
                                        <p:tgtEl>
                                          <p:spTgt spid="9223"/>
                                        </p:tgtEl>
                                        <p:attrNameLst>
                                          <p:attrName>ppt_w</p:attrName>
                                        </p:attrNameLst>
                                      </p:cBhvr>
                                      <p:tavLst>
                                        <p:tav tm="0">
                                          <p:val>
                                            <p:fltVal val="0"/>
                                          </p:val>
                                        </p:tav>
                                        <p:tav tm="100000">
                                          <p:val>
                                            <p:strVal val="#ppt_w"/>
                                          </p:val>
                                        </p:tav>
                                      </p:tavLst>
                                    </p:anim>
                                    <p:anim calcmode="lin" valueType="num">
                                      <p:cBhvr>
                                        <p:cTn id="26" dur="500" fill="hold"/>
                                        <p:tgtEl>
                                          <p:spTgt spid="9223"/>
                                        </p:tgtEl>
                                        <p:attrNameLst>
                                          <p:attrName>ppt_h</p:attrName>
                                        </p:attrNameLst>
                                      </p:cBhvr>
                                      <p:tavLst>
                                        <p:tav tm="0">
                                          <p:val>
                                            <p:strVal val="#ppt_h"/>
                                          </p:val>
                                        </p:tav>
                                        <p:tav tm="100000">
                                          <p:val>
                                            <p:strVal val="#ppt_h"/>
                                          </p:val>
                                        </p:tav>
                                      </p:tavLst>
                                    </p:anim>
                                  </p:childTnLst>
                                </p:cTn>
                              </p:par>
                            </p:childTnLst>
                          </p:cTn>
                        </p:par>
                        <p:par>
                          <p:cTn id="27" fill="hold" nodeType="afterGroup">
                            <p:stCondLst>
                              <p:cond delay="500"/>
                            </p:stCondLst>
                            <p:childTnLst>
                              <p:par>
                                <p:cTn id="28" presetID="17" presetClass="entr" presetSubtype="1" fill="hold" grpId="0" nodeType="afterEffect">
                                  <p:stCondLst>
                                    <p:cond delay="0"/>
                                  </p:stCondLst>
                                  <p:childTnLst>
                                    <p:set>
                                      <p:cBhvr>
                                        <p:cTn id="29" dur="1" fill="hold">
                                          <p:stCondLst>
                                            <p:cond delay="0"/>
                                          </p:stCondLst>
                                        </p:cTn>
                                        <p:tgtEl>
                                          <p:spTgt spid="9225"/>
                                        </p:tgtEl>
                                        <p:attrNameLst>
                                          <p:attrName>style.visibility</p:attrName>
                                        </p:attrNameLst>
                                      </p:cBhvr>
                                      <p:to>
                                        <p:strVal val="visible"/>
                                      </p:to>
                                    </p:set>
                                    <p:anim calcmode="lin" valueType="num">
                                      <p:cBhvr>
                                        <p:cTn id="30" dur="500" fill="hold"/>
                                        <p:tgtEl>
                                          <p:spTgt spid="9225"/>
                                        </p:tgtEl>
                                        <p:attrNameLst>
                                          <p:attrName>ppt_x</p:attrName>
                                        </p:attrNameLst>
                                      </p:cBhvr>
                                      <p:tavLst>
                                        <p:tav tm="0">
                                          <p:val>
                                            <p:strVal val="#ppt_x"/>
                                          </p:val>
                                        </p:tav>
                                        <p:tav tm="100000">
                                          <p:val>
                                            <p:strVal val="#ppt_x"/>
                                          </p:val>
                                        </p:tav>
                                      </p:tavLst>
                                    </p:anim>
                                    <p:anim calcmode="lin" valueType="num">
                                      <p:cBhvr>
                                        <p:cTn id="31" dur="500" fill="hold"/>
                                        <p:tgtEl>
                                          <p:spTgt spid="9225"/>
                                        </p:tgtEl>
                                        <p:attrNameLst>
                                          <p:attrName>ppt_y</p:attrName>
                                        </p:attrNameLst>
                                      </p:cBhvr>
                                      <p:tavLst>
                                        <p:tav tm="0">
                                          <p:val>
                                            <p:strVal val="#ppt_y-#ppt_h/2"/>
                                          </p:val>
                                        </p:tav>
                                        <p:tav tm="100000">
                                          <p:val>
                                            <p:strVal val="#ppt_y"/>
                                          </p:val>
                                        </p:tav>
                                      </p:tavLst>
                                    </p:anim>
                                    <p:anim calcmode="lin" valueType="num">
                                      <p:cBhvr>
                                        <p:cTn id="32" dur="500" fill="hold"/>
                                        <p:tgtEl>
                                          <p:spTgt spid="9225"/>
                                        </p:tgtEl>
                                        <p:attrNameLst>
                                          <p:attrName>ppt_w</p:attrName>
                                        </p:attrNameLst>
                                      </p:cBhvr>
                                      <p:tavLst>
                                        <p:tav tm="0">
                                          <p:val>
                                            <p:strVal val="#ppt_w"/>
                                          </p:val>
                                        </p:tav>
                                        <p:tav tm="100000">
                                          <p:val>
                                            <p:strVal val="#ppt_w"/>
                                          </p:val>
                                        </p:tav>
                                      </p:tavLst>
                                    </p:anim>
                                    <p:anim calcmode="lin" valueType="num">
                                      <p:cBhvr>
                                        <p:cTn id="33" dur="500" fill="hold"/>
                                        <p:tgtEl>
                                          <p:spTgt spid="9225"/>
                                        </p:tgtEl>
                                        <p:attrNameLst>
                                          <p:attrName>ppt_h</p:attrName>
                                        </p:attrNameLst>
                                      </p:cBhvr>
                                      <p:tavLst>
                                        <p:tav tm="0">
                                          <p:val>
                                            <p:fltVal val="0"/>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9222"/>
                                        </p:tgtEl>
                                        <p:attrNameLst>
                                          <p:attrName>style.visibility</p:attrName>
                                        </p:attrNameLst>
                                      </p:cBhvr>
                                      <p:to>
                                        <p:strVal val="visible"/>
                                      </p:to>
                                    </p:set>
                                    <p:anim calcmode="lin" valueType="num">
                                      <p:cBhvr>
                                        <p:cTn id="38" dur="500" fill="hold"/>
                                        <p:tgtEl>
                                          <p:spTgt spid="9222"/>
                                        </p:tgtEl>
                                        <p:attrNameLst>
                                          <p:attrName>ppt_w</p:attrName>
                                        </p:attrNameLst>
                                      </p:cBhvr>
                                      <p:tavLst>
                                        <p:tav tm="0">
                                          <p:val>
                                            <p:fltVal val="0"/>
                                          </p:val>
                                        </p:tav>
                                        <p:tav tm="100000">
                                          <p:val>
                                            <p:strVal val="#ppt_w"/>
                                          </p:val>
                                        </p:tav>
                                      </p:tavLst>
                                    </p:anim>
                                    <p:anim calcmode="lin" valueType="num">
                                      <p:cBhvr>
                                        <p:cTn id="39" dur="500" fill="hold"/>
                                        <p:tgtEl>
                                          <p:spTgt spid="9222"/>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500"/>
                            </p:stCondLst>
                            <p:childTnLst>
                              <p:par>
                                <p:cTn id="41" presetID="17" presetClass="entr" presetSubtype="1" fill="hold" grpId="0" nodeType="afterEffect">
                                  <p:stCondLst>
                                    <p:cond delay="0"/>
                                  </p:stCondLst>
                                  <p:childTnLst>
                                    <p:set>
                                      <p:cBhvr>
                                        <p:cTn id="42" dur="1" fill="hold">
                                          <p:stCondLst>
                                            <p:cond delay="0"/>
                                          </p:stCondLst>
                                        </p:cTn>
                                        <p:tgtEl>
                                          <p:spTgt spid="9227"/>
                                        </p:tgtEl>
                                        <p:attrNameLst>
                                          <p:attrName>style.visibility</p:attrName>
                                        </p:attrNameLst>
                                      </p:cBhvr>
                                      <p:to>
                                        <p:strVal val="visible"/>
                                      </p:to>
                                    </p:set>
                                    <p:anim calcmode="lin" valueType="num">
                                      <p:cBhvr>
                                        <p:cTn id="43" dur="500" fill="hold"/>
                                        <p:tgtEl>
                                          <p:spTgt spid="9227"/>
                                        </p:tgtEl>
                                        <p:attrNameLst>
                                          <p:attrName>ppt_x</p:attrName>
                                        </p:attrNameLst>
                                      </p:cBhvr>
                                      <p:tavLst>
                                        <p:tav tm="0">
                                          <p:val>
                                            <p:strVal val="#ppt_x"/>
                                          </p:val>
                                        </p:tav>
                                        <p:tav tm="100000">
                                          <p:val>
                                            <p:strVal val="#ppt_x"/>
                                          </p:val>
                                        </p:tav>
                                      </p:tavLst>
                                    </p:anim>
                                    <p:anim calcmode="lin" valueType="num">
                                      <p:cBhvr>
                                        <p:cTn id="44" dur="500" fill="hold"/>
                                        <p:tgtEl>
                                          <p:spTgt spid="9227"/>
                                        </p:tgtEl>
                                        <p:attrNameLst>
                                          <p:attrName>ppt_y</p:attrName>
                                        </p:attrNameLst>
                                      </p:cBhvr>
                                      <p:tavLst>
                                        <p:tav tm="0">
                                          <p:val>
                                            <p:strVal val="#ppt_y-#ppt_h/2"/>
                                          </p:val>
                                        </p:tav>
                                        <p:tav tm="100000">
                                          <p:val>
                                            <p:strVal val="#ppt_y"/>
                                          </p:val>
                                        </p:tav>
                                      </p:tavLst>
                                    </p:anim>
                                    <p:anim calcmode="lin" valueType="num">
                                      <p:cBhvr>
                                        <p:cTn id="45" dur="500" fill="hold"/>
                                        <p:tgtEl>
                                          <p:spTgt spid="9227"/>
                                        </p:tgtEl>
                                        <p:attrNameLst>
                                          <p:attrName>ppt_w</p:attrName>
                                        </p:attrNameLst>
                                      </p:cBhvr>
                                      <p:tavLst>
                                        <p:tav tm="0">
                                          <p:val>
                                            <p:strVal val="#ppt_w"/>
                                          </p:val>
                                        </p:tav>
                                        <p:tav tm="100000">
                                          <p:val>
                                            <p:strVal val="#ppt_w"/>
                                          </p:val>
                                        </p:tav>
                                      </p:tavLst>
                                    </p:anim>
                                    <p:anim calcmode="lin" valueType="num">
                                      <p:cBhvr>
                                        <p:cTn id="46" dur="500" fill="hold"/>
                                        <p:tgtEl>
                                          <p:spTgt spid="9227"/>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7" presetClass="entr" presetSubtype="10" fill="hold" grpId="0" nodeType="clickEffect">
                                  <p:stCondLst>
                                    <p:cond delay="0"/>
                                  </p:stCondLst>
                                  <p:childTnLst>
                                    <p:set>
                                      <p:cBhvr>
                                        <p:cTn id="50" dur="1" fill="hold">
                                          <p:stCondLst>
                                            <p:cond delay="0"/>
                                          </p:stCondLst>
                                        </p:cTn>
                                        <p:tgtEl>
                                          <p:spTgt spid="9226"/>
                                        </p:tgtEl>
                                        <p:attrNameLst>
                                          <p:attrName>style.visibility</p:attrName>
                                        </p:attrNameLst>
                                      </p:cBhvr>
                                      <p:to>
                                        <p:strVal val="visible"/>
                                      </p:to>
                                    </p:set>
                                    <p:anim calcmode="lin" valueType="num">
                                      <p:cBhvr>
                                        <p:cTn id="51" dur="500" fill="hold"/>
                                        <p:tgtEl>
                                          <p:spTgt spid="9226"/>
                                        </p:tgtEl>
                                        <p:attrNameLst>
                                          <p:attrName>ppt_w</p:attrName>
                                        </p:attrNameLst>
                                      </p:cBhvr>
                                      <p:tavLst>
                                        <p:tav tm="0">
                                          <p:val>
                                            <p:fltVal val="0"/>
                                          </p:val>
                                        </p:tav>
                                        <p:tav tm="100000">
                                          <p:val>
                                            <p:strVal val="#ppt_w"/>
                                          </p:val>
                                        </p:tav>
                                      </p:tavLst>
                                    </p:anim>
                                    <p:anim calcmode="lin" valueType="num">
                                      <p:cBhvr>
                                        <p:cTn id="52" dur="500" fill="hold"/>
                                        <p:tgtEl>
                                          <p:spTgt spid="92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autoUpdateAnimBg="0"/>
      <p:bldP spid="9221" grpId="0" animBg="1" autoUpdateAnimBg="0"/>
      <p:bldP spid="9222" grpId="0" animBg="1" autoUpdateAnimBg="0"/>
      <p:bldP spid="9223" grpId="0" animBg="1" autoUpdateAnimBg="0"/>
      <p:bldP spid="9224" grpId="0" animBg="1"/>
      <p:bldP spid="9225" grpId="0" animBg="1"/>
      <p:bldP spid="9226" grpId="0" animBg="1" autoUpdateAnimBg="0"/>
      <p:bldP spid="922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09600" y="609600"/>
            <a:ext cx="7772400" cy="2057400"/>
          </a:xfrm>
          <a:solidFill>
            <a:srgbClr val="FF1930"/>
          </a:solidFill>
          <a:ln>
            <a:solidFill>
              <a:schemeClr val="bg1"/>
            </a:solidFill>
            <a:miter lim="800000"/>
            <a:headEnd/>
            <a:tailEnd/>
          </a:ln>
        </p:spPr>
        <p:txBody>
          <a:bodyPr/>
          <a:lstStyle/>
          <a:p>
            <a:pPr eaLnBrk="1" hangingPunct="1"/>
            <a:r>
              <a:rPr lang="fr-FR" altLang="x-none">
                <a:solidFill>
                  <a:srgbClr val="0C34FA"/>
                </a:solidFill>
                <a:latin typeface="Arial" charset="0"/>
              </a:rPr>
              <a:t>Le temps d’Auguste:</a:t>
            </a:r>
            <a:br>
              <a:rPr lang="fr-FR" altLang="x-none">
                <a:solidFill>
                  <a:srgbClr val="0C34FA"/>
                </a:solidFill>
                <a:latin typeface="Arial" charset="0"/>
              </a:rPr>
            </a:br>
            <a:r>
              <a:rPr lang="fr-FR" altLang="x-none">
                <a:solidFill>
                  <a:srgbClr val="0C34FA"/>
                </a:solidFill>
                <a:latin typeface="Arial" charset="0"/>
              </a:rPr>
              <a:t>les espérances d’une nouvelle fondation</a:t>
            </a:r>
            <a:endParaRPr lang="fr-FR" altLang="x-none"/>
          </a:p>
        </p:txBody>
      </p:sp>
      <p:sp>
        <p:nvSpPr>
          <p:cNvPr id="30723" name="Text Box 3"/>
          <p:cNvSpPr txBox="1">
            <a:spLocks noChangeArrowheads="1"/>
          </p:cNvSpPr>
          <p:nvPr/>
        </p:nvSpPr>
        <p:spPr bwMode="auto">
          <a:xfrm>
            <a:off x="6858000" y="6096000"/>
            <a:ext cx="20621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1400">
                <a:solidFill>
                  <a:srgbClr val="4E2FFA"/>
                </a:solidFill>
                <a:latin typeface="Arial" charset="0"/>
              </a:rPr>
              <a:t>Paul-Augustin Deproost</a:t>
            </a:r>
          </a:p>
          <a:p>
            <a:r>
              <a:rPr kumimoji="1" lang="fr-FR" altLang="x-none" sz="1400">
                <a:solidFill>
                  <a:srgbClr val="4E2FFA"/>
                </a:solidFill>
                <a:latin typeface="Arial" charset="0"/>
                <a:hlinkClick r:id="rId4"/>
              </a:rPr>
              <a:t>Héritages grec et latin</a:t>
            </a:r>
            <a:endParaRPr kumimoji="1" lang="fr-FR" altLang="x-none" sz="1400">
              <a:latin typeface="Arial" charset="0"/>
            </a:endParaRPr>
          </a:p>
        </p:txBody>
      </p:sp>
      <p:sp>
        <p:nvSpPr>
          <p:cNvPr id="10244" name="Text Box 4"/>
          <p:cNvSpPr txBox="1">
            <a:spLocks noChangeArrowheads="1"/>
          </p:cNvSpPr>
          <p:nvPr/>
        </p:nvSpPr>
        <p:spPr bwMode="auto">
          <a:xfrm>
            <a:off x="1235075" y="3292475"/>
            <a:ext cx="1427163" cy="579438"/>
          </a:xfrm>
          <a:prstGeom prst="rect">
            <a:avLst/>
          </a:prstGeom>
          <a:solidFill>
            <a:srgbClr val="FFF63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3200" b="1">
                <a:solidFill>
                  <a:srgbClr val="FFF63D"/>
                </a:solidFill>
                <a:latin typeface="Arial" charset="0"/>
                <a:hlinkClick r:id="rId5" action="ppaction://hlinksldjump"/>
              </a:rPr>
              <a:t>Virgile</a:t>
            </a:r>
            <a:endParaRPr kumimoji="1" lang="fr-FR" altLang="x-none">
              <a:latin typeface="Arial" charset="0"/>
            </a:endParaRPr>
          </a:p>
        </p:txBody>
      </p:sp>
      <p:sp>
        <p:nvSpPr>
          <p:cNvPr id="10245" name="Text Box 5"/>
          <p:cNvSpPr txBox="1">
            <a:spLocks noChangeArrowheads="1"/>
          </p:cNvSpPr>
          <p:nvPr/>
        </p:nvSpPr>
        <p:spPr bwMode="auto">
          <a:xfrm>
            <a:off x="1219200" y="3916363"/>
            <a:ext cx="1562100" cy="579437"/>
          </a:xfrm>
          <a:prstGeom prst="rect">
            <a:avLst/>
          </a:prstGeom>
          <a:solidFill>
            <a:srgbClr val="FFF63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3200" b="1">
                <a:solidFill>
                  <a:srgbClr val="FFF63D"/>
                </a:solidFill>
                <a:latin typeface="Arial" charset="0"/>
                <a:hlinkClick r:id="rId6" action="ppaction://hlinksldjump"/>
              </a:rPr>
              <a:t>Horace</a:t>
            </a:r>
            <a:endParaRPr kumimoji="1" lang="fr-FR" altLang="x-none">
              <a:latin typeface="Arial" charset="0"/>
            </a:endParaRPr>
          </a:p>
        </p:txBody>
      </p:sp>
      <p:sp>
        <p:nvSpPr>
          <p:cNvPr id="10246" name="Text Box 6"/>
          <p:cNvSpPr txBox="1">
            <a:spLocks noChangeArrowheads="1"/>
          </p:cNvSpPr>
          <p:nvPr/>
        </p:nvSpPr>
        <p:spPr bwMode="auto">
          <a:xfrm>
            <a:off x="1219200" y="4525963"/>
            <a:ext cx="3368675" cy="579437"/>
          </a:xfrm>
          <a:prstGeom prst="rect">
            <a:avLst/>
          </a:prstGeom>
          <a:solidFill>
            <a:srgbClr val="FFF63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3200" b="1">
                <a:solidFill>
                  <a:srgbClr val="FFF63D"/>
                </a:solidFill>
                <a:latin typeface="Arial" charset="0"/>
                <a:hlinkClick r:id="rId7" action="ppaction://hlinksldjump"/>
              </a:rPr>
              <a:t>Amour et poésie</a:t>
            </a:r>
            <a:endParaRPr kumimoji="1" lang="fr-FR" altLang="x-none">
              <a:latin typeface="Arial" charset="0"/>
            </a:endParaRPr>
          </a:p>
        </p:txBody>
      </p:sp>
      <p:sp>
        <p:nvSpPr>
          <p:cNvPr id="10247" name="Text Box 7"/>
          <p:cNvSpPr txBox="1">
            <a:spLocks noChangeArrowheads="1"/>
          </p:cNvSpPr>
          <p:nvPr/>
        </p:nvSpPr>
        <p:spPr bwMode="auto">
          <a:xfrm>
            <a:off x="1219200" y="5135563"/>
            <a:ext cx="1855788" cy="579437"/>
          </a:xfrm>
          <a:prstGeom prst="rect">
            <a:avLst/>
          </a:prstGeom>
          <a:solidFill>
            <a:srgbClr val="FFF63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3200" b="1">
                <a:solidFill>
                  <a:srgbClr val="FFF63D"/>
                </a:solidFill>
                <a:latin typeface="Arial" charset="0"/>
                <a:hlinkClick r:id="rId8" action="ppaction://hlinksldjump"/>
              </a:rPr>
              <a:t>Tite-Live</a:t>
            </a:r>
            <a:endParaRPr kumimoji="1" lang="fr-FR" altLang="x-none">
              <a:latin typeface="Arial"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dissolve">
                                      <p:cBhvr>
                                        <p:cTn id="7" dur="500"/>
                                        <p:tgtEl>
                                          <p:spTgt spid="10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272" fill="hold" grpId="0" nodeType="clickEffect">
                                  <p:stCondLst>
                                    <p:cond delay="0"/>
                                  </p:stCondLst>
                                  <p:childTnLst>
                                    <p:set>
                                      <p:cBhvr>
                                        <p:cTn id="11" dur="1" fill="hold">
                                          <p:stCondLst>
                                            <p:cond delay="0"/>
                                          </p:stCondLst>
                                        </p:cTn>
                                        <p:tgtEl>
                                          <p:spTgt spid="10244"/>
                                        </p:tgtEl>
                                        <p:attrNameLst>
                                          <p:attrName>style.visibility</p:attrName>
                                        </p:attrNameLst>
                                      </p:cBhvr>
                                      <p:to>
                                        <p:strVal val="visible"/>
                                      </p:to>
                                    </p:set>
                                    <p:anim calcmode="lin" valueType="num">
                                      <p:cBhvr>
                                        <p:cTn id="12" dur="500" fill="hold"/>
                                        <p:tgtEl>
                                          <p:spTgt spid="10244"/>
                                        </p:tgtEl>
                                        <p:attrNameLst>
                                          <p:attrName>ppt_w</p:attrName>
                                        </p:attrNameLst>
                                      </p:cBhvr>
                                      <p:tavLst>
                                        <p:tav tm="0">
                                          <p:val>
                                            <p:strVal val="2/3*#ppt_w"/>
                                          </p:val>
                                        </p:tav>
                                        <p:tav tm="100000">
                                          <p:val>
                                            <p:strVal val="#ppt_w"/>
                                          </p:val>
                                        </p:tav>
                                      </p:tavLst>
                                    </p:anim>
                                    <p:anim calcmode="lin" valueType="num">
                                      <p:cBhvr>
                                        <p:cTn id="13" dur="500" fill="hold"/>
                                        <p:tgtEl>
                                          <p:spTgt spid="10244"/>
                                        </p:tgtEl>
                                        <p:attrNameLst>
                                          <p:attrName>ppt_h</p:attrName>
                                        </p:attrNameLst>
                                      </p:cBhvr>
                                      <p:tavLst>
                                        <p:tav tm="0">
                                          <p:val>
                                            <p:strVal val="2/3*#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288" fill="hold" grpId="0" nodeType="clickEffect">
                                  <p:stCondLst>
                                    <p:cond delay="0"/>
                                  </p:stCondLst>
                                  <p:childTnLst>
                                    <p:set>
                                      <p:cBhvr>
                                        <p:cTn id="17" dur="1" fill="hold">
                                          <p:stCondLst>
                                            <p:cond delay="0"/>
                                          </p:stCondLst>
                                        </p:cTn>
                                        <p:tgtEl>
                                          <p:spTgt spid="10245"/>
                                        </p:tgtEl>
                                        <p:attrNameLst>
                                          <p:attrName>style.visibility</p:attrName>
                                        </p:attrNameLst>
                                      </p:cBhvr>
                                      <p:to>
                                        <p:strVal val="visible"/>
                                      </p:to>
                                    </p:set>
                                    <p:anim calcmode="lin" valueType="num">
                                      <p:cBhvr>
                                        <p:cTn id="18" dur="500" fill="hold"/>
                                        <p:tgtEl>
                                          <p:spTgt spid="10245"/>
                                        </p:tgtEl>
                                        <p:attrNameLst>
                                          <p:attrName>ppt_w</p:attrName>
                                        </p:attrNameLst>
                                      </p:cBhvr>
                                      <p:tavLst>
                                        <p:tav tm="0">
                                          <p:val>
                                            <p:strVal val="4/3*#ppt_w"/>
                                          </p:val>
                                        </p:tav>
                                        <p:tav tm="100000">
                                          <p:val>
                                            <p:strVal val="#ppt_w"/>
                                          </p:val>
                                        </p:tav>
                                      </p:tavLst>
                                    </p:anim>
                                    <p:anim calcmode="lin" valueType="num">
                                      <p:cBhvr>
                                        <p:cTn id="19" dur="500" fill="hold"/>
                                        <p:tgtEl>
                                          <p:spTgt spid="10245"/>
                                        </p:tgtEl>
                                        <p:attrNameLst>
                                          <p:attrName>ppt_h</p:attrName>
                                        </p:attrNameLst>
                                      </p:cBhvr>
                                      <p:tavLst>
                                        <p:tav tm="0">
                                          <p:val>
                                            <p:strVal val="4/3*#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grpId="0" nodeType="clickEffect">
                                  <p:stCondLst>
                                    <p:cond delay="0"/>
                                  </p:stCondLst>
                                  <p:childTnLst>
                                    <p:set>
                                      <p:cBhvr>
                                        <p:cTn id="23" dur="1" fill="hold">
                                          <p:stCondLst>
                                            <p:cond delay="0"/>
                                          </p:stCondLst>
                                        </p:cTn>
                                        <p:tgtEl>
                                          <p:spTgt spid="10246"/>
                                        </p:tgtEl>
                                        <p:attrNameLst>
                                          <p:attrName>style.visibility</p:attrName>
                                        </p:attrNameLst>
                                      </p:cBhvr>
                                      <p:to>
                                        <p:strVal val="visible"/>
                                      </p:to>
                                    </p:set>
                                    <p:anim calcmode="lin" valueType="num">
                                      <p:cBhvr>
                                        <p:cTn id="24" dur="500" fill="hold"/>
                                        <p:tgtEl>
                                          <p:spTgt spid="10246"/>
                                        </p:tgtEl>
                                        <p:attrNameLst>
                                          <p:attrName>ppt_w</p:attrName>
                                        </p:attrNameLst>
                                      </p:cBhvr>
                                      <p:tavLst>
                                        <p:tav tm="0">
                                          <p:val>
                                            <p:fltVal val="0"/>
                                          </p:val>
                                        </p:tav>
                                        <p:tav tm="100000">
                                          <p:val>
                                            <p:strVal val="#ppt_w"/>
                                          </p:val>
                                        </p:tav>
                                      </p:tavLst>
                                    </p:anim>
                                    <p:anim calcmode="lin" valueType="num">
                                      <p:cBhvr>
                                        <p:cTn id="25" dur="500" fill="hold"/>
                                        <p:tgtEl>
                                          <p:spTgt spid="10246"/>
                                        </p:tgtEl>
                                        <p:attrNameLst>
                                          <p:attrName>ppt_h</p:attrName>
                                        </p:attrNameLst>
                                      </p:cBhvr>
                                      <p:tavLst>
                                        <p:tav tm="0">
                                          <p:val>
                                            <p:fltVal val="0"/>
                                          </p:val>
                                        </p:tav>
                                        <p:tav tm="100000">
                                          <p:val>
                                            <p:strVal val="#ppt_h"/>
                                          </p:val>
                                        </p:tav>
                                      </p:tavLst>
                                    </p:anim>
                                    <p:anim calcmode="lin" valueType="num">
                                      <p:cBhvr>
                                        <p:cTn id="26" dur="500" fill="hold"/>
                                        <p:tgtEl>
                                          <p:spTgt spid="10246"/>
                                        </p:tgtEl>
                                        <p:attrNameLst>
                                          <p:attrName>ppt_x</p:attrName>
                                        </p:attrNameLst>
                                      </p:cBhvr>
                                      <p:tavLst>
                                        <p:tav tm="0">
                                          <p:val>
                                            <p:fltVal val="0.5"/>
                                          </p:val>
                                        </p:tav>
                                        <p:tav tm="100000">
                                          <p:val>
                                            <p:strVal val="#ppt_x"/>
                                          </p:val>
                                        </p:tav>
                                      </p:tavLst>
                                    </p:anim>
                                    <p:anim calcmode="lin" valueType="num">
                                      <p:cBhvr>
                                        <p:cTn id="27" dur="500" fill="hold"/>
                                        <p:tgtEl>
                                          <p:spTgt spid="10246"/>
                                        </p:tgtEl>
                                        <p:attrNameLst>
                                          <p:attrName>ppt_y</p:attrName>
                                        </p:attrNameLst>
                                      </p:cBhvr>
                                      <p:tavLst>
                                        <p:tav tm="0">
                                          <p:val>
                                            <p:fltVal val="0.5"/>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36" fill="hold" grpId="0" nodeType="clickEffect">
                                  <p:stCondLst>
                                    <p:cond delay="0"/>
                                  </p:stCondLst>
                                  <p:childTnLst>
                                    <p:set>
                                      <p:cBhvr>
                                        <p:cTn id="31" dur="1" fill="hold">
                                          <p:stCondLst>
                                            <p:cond delay="0"/>
                                          </p:stCondLst>
                                        </p:cTn>
                                        <p:tgtEl>
                                          <p:spTgt spid="10247"/>
                                        </p:tgtEl>
                                        <p:attrNameLst>
                                          <p:attrName>style.visibility</p:attrName>
                                        </p:attrNameLst>
                                      </p:cBhvr>
                                      <p:to>
                                        <p:strVal val="visible"/>
                                      </p:to>
                                    </p:set>
                                    <p:anim calcmode="lin" valueType="num">
                                      <p:cBhvr>
                                        <p:cTn id="32" dur="500" fill="hold"/>
                                        <p:tgtEl>
                                          <p:spTgt spid="10247"/>
                                        </p:tgtEl>
                                        <p:attrNameLst>
                                          <p:attrName>ppt_w</p:attrName>
                                        </p:attrNameLst>
                                      </p:cBhvr>
                                      <p:tavLst>
                                        <p:tav tm="0">
                                          <p:val>
                                            <p:strVal val="(6*min(max(#ppt_w*#ppt_h,.3),1)-7.4)/-.7*#ppt_w"/>
                                          </p:val>
                                        </p:tav>
                                        <p:tav tm="100000">
                                          <p:val>
                                            <p:strVal val="#ppt_w"/>
                                          </p:val>
                                        </p:tav>
                                      </p:tavLst>
                                    </p:anim>
                                    <p:anim calcmode="lin" valueType="num">
                                      <p:cBhvr>
                                        <p:cTn id="33" dur="500" fill="hold"/>
                                        <p:tgtEl>
                                          <p:spTgt spid="10247"/>
                                        </p:tgtEl>
                                        <p:attrNameLst>
                                          <p:attrName>ppt_h</p:attrName>
                                        </p:attrNameLst>
                                      </p:cBhvr>
                                      <p:tavLst>
                                        <p:tav tm="0">
                                          <p:val>
                                            <p:strVal val="(6*min(max(#ppt_w*#ppt_h,.3),1)-7.4)/-.7*#ppt_h"/>
                                          </p:val>
                                        </p:tav>
                                        <p:tav tm="100000">
                                          <p:val>
                                            <p:strVal val="#ppt_h"/>
                                          </p:val>
                                        </p:tav>
                                      </p:tavLst>
                                    </p:anim>
                                    <p:anim calcmode="lin" valueType="num">
                                      <p:cBhvr>
                                        <p:cTn id="34" dur="500" fill="hold"/>
                                        <p:tgtEl>
                                          <p:spTgt spid="10247"/>
                                        </p:tgtEl>
                                        <p:attrNameLst>
                                          <p:attrName>ppt_x</p:attrName>
                                        </p:attrNameLst>
                                      </p:cBhvr>
                                      <p:tavLst>
                                        <p:tav tm="0">
                                          <p:val>
                                            <p:fltVal val="0.5"/>
                                          </p:val>
                                        </p:tav>
                                        <p:tav tm="100000">
                                          <p:val>
                                            <p:strVal val="#ppt_x"/>
                                          </p:val>
                                        </p:tav>
                                      </p:tavLst>
                                    </p:anim>
                                    <p:anim calcmode="lin" valueType="num">
                                      <p:cBhvr>
                                        <p:cTn id="35" dur="500" fill="hold"/>
                                        <p:tgtEl>
                                          <p:spTgt spid="10247"/>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nimBg="1" autoUpdateAnimBg="0"/>
      <p:bldP spid="10244" grpId="0" animBg="1" autoUpdateAnimBg="0"/>
      <p:bldP spid="10245" grpId="0" animBg="1" autoUpdateAnimBg="0"/>
      <p:bldP spid="10246" grpId="0" animBg="1" autoUpdateAnimBg="0"/>
      <p:bldP spid="10247"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238500" y="685800"/>
            <a:ext cx="2514600" cy="609600"/>
          </a:xfrm>
          <a:noFill/>
        </p:spPr>
        <p:txBody>
          <a:bodyPr/>
          <a:lstStyle/>
          <a:p>
            <a:pPr eaLnBrk="1" hangingPunct="1"/>
            <a:r>
              <a:rPr lang="fr-FR" altLang="x-none">
                <a:solidFill>
                  <a:schemeClr val="bg1"/>
                </a:solidFill>
                <a:latin typeface="Arial" charset="0"/>
              </a:rPr>
              <a:t>Virgile</a:t>
            </a:r>
            <a:endParaRPr lang="fr-FR" altLang="x-none">
              <a:solidFill>
                <a:schemeClr val="bg1"/>
              </a:solidFill>
              <a:latin typeface="Charcoal" charset="0"/>
            </a:endParaRPr>
          </a:p>
        </p:txBody>
      </p:sp>
      <p:sp>
        <p:nvSpPr>
          <p:cNvPr id="32771" name="Text Box 3"/>
          <p:cNvSpPr txBox="1">
            <a:spLocks noChangeArrowheads="1"/>
          </p:cNvSpPr>
          <p:nvPr/>
        </p:nvSpPr>
        <p:spPr bwMode="auto">
          <a:xfrm>
            <a:off x="6858000" y="6096000"/>
            <a:ext cx="20621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sz="1400">
                <a:solidFill>
                  <a:srgbClr val="4E2FFA"/>
                </a:solidFill>
                <a:latin typeface="Arial" charset="0"/>
              </a:rPr>
              <a:t>Paul-Augustin </a:t>
            </a:r>
            <a:r>
              <a:rPr kumimoji="1" lang="fr-FR" altLang="x-none" sz="1400" dirty="0" err="1">
                <a:solidFill>
                  <a:srgbClr val="4E2FFA"/>
                </a:solidFill>
                <a:latin typeface="Arial" charset="0"/>
              </a:rPr>
              <a:t>Deproost</a:t>
            </a:r>
            <a:endParaRPr kumimoji="1" lang="fr-FR" altLang="x-none" sz="1400" dirty="0">
              <a:solidFill>
                <a:srgbClr val="4E2FFA"/>
              </a:solidFill>
              <a:latin typeface="Arial" charset="0"/>
            </a:endParaRPr>
          </a:p>
          <a:p>
            <a:r>
              <a:rPr kumimoji="1" lang="fr-FR" altLang="x-none" sz="1400" dirty="0">
                <a:solidFill>
                  <a:srgbClr val="4E2FFA"/>
                </a:solidFill>
                <a:latin typeface="Arial" charset="0"/>
                <a:hlinkClick r:id="rId6"/>
              </a:rPr>
              <a:t>Héritages grec et latin</a:t>
            </a:r>
            <a:endParaRPr kumimoji="1" lang="fr-FR" altLang="x-none" sz="1400" dirty="0">
              <a:latin typeface="Arial" charset="0"/>
            </a:endParaRPr>
          </a:p>
        </p:txBody>
      </p:sp>
      <p:sp>
        <p:nvSpPr>
          <p:cNvPr id="11268" name="Text Box 4" descr="Filet violet"/>
          <p:cNvSpPr txBox="1">
            <a:spLocks noChangeArrowheads="1"/>
          </p:cNvSpPr>
          <p:nvPr/>
        </p:nvSpPr>
        <p:spPr bwMode="auto">
          <a:xfrm>
            <a:off x="990600" y="2133600"/>
            <a:ext cx="5740400" cy="822325"/>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b="1">
                <a:solidFill>
                  <a:srgbClr val="FFED1C"/>
                </a:solidFill>
                <a:latin typeface="Arial" charset="0"/>
              </a:rPr>
              <a:t>Les </a:t>
            </a:r>
            <a:r>
              <a:rPr kumimoji="1" lang="fr-FR" altLang="x-none" b="1" i="1">
                <a:solidFill>
                  <a:srgbClr val="FFED1C"/>
                </a:solidFill>
                <a:latin typeface="Arial" charset="0"/>
                <a:hlinkClick r:id="rId8"/>
              </a:rPr>
              <a:t>Bucoliques</a:t>
            </a:r>
            <a:r>
              <a:rPr kumimoji="1" lang="fr-FR" altLang="x-none" b="1" i="1">
                <a:solidFill>
                  <a:srgbClr val="FFED1C"/>
                </a:solidFill>
                <a:latin typeface="Arial" charset="0"/>
              </a:rPr>
              <a:t>:</a:t>
            </a:r>
            <a:r>
              <a:rPr kumimoji="1" lang="fr-FR" altLang="x-none" b="1">
                <a:solidFill>
                  <a:srgbClr val="FFED1C"/>
                </a:solidFill>
                <a:latin typeface="Arial" charset="0"/>
              </a:rPr>
              <a:t> la poésie des bergers</a:t>
            </a:r>
          </a:p>
          <a:p>
            <a:r>
              <a:rPr kumimoji="1" lang="fr-FR" altLang="x-none" b="1">
                <a:solidFill>
                  <a:srgbClr val="FFED1C"/>
                </a:solidFill>
                <a:latin typeface="Arial" charset="0"/>
              </a:rPr>
              <a:t>et de l’Arcadie</a:t>
            </a:r>
            <a:endParaRPr kumimoji="1" lang="fr-FR" altLang="x-none" b="1">
              <a:solidFill>
                <a:schemeClr val="bg1"/>
              </a:solidFill>
              <a:latin typeface="Arial" charset="0"/>
            </a:endParaRPr>
          </a:p>
        </p:txBody>
      </p:sp>
      <p:sp>
        <p:nvSpPr>
          <p:cNvPr id="11269" name="Text Box 5" descr="Filet violet"/>
          <p:cNvSpPr txBox="1">
            <a:spLocks noChangeArrowheads="1"/>
          </p:cNvSpPr>
          <p:nvPr/>
        </p:nvSpPr>
        <p:spPr bwMode="auto">
          <a:xfrm>
            <a:off x="990600" y="4495800"/>
            <a:ext cx="6873875" cy="1552575"/>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b="1">
                <a:solidFill>
                  <a:srgbClr val="FFED1C"/>
                </a:solidFill>
                <a:latin typeface="Arial" charset="0"/>
              </a:rPr>
              <a:t>L’</a:t>
            </a:r>
            <a:r>
              <a:rPr kumimoji="1" lang="fr-FR" altLang="x-none" b="1" i="1">
                <a:solidFill>
                  <a:srgbClr val="FFED1C"/>
                </a:solidFill>
                <a:latin typeface="Arial" charset="0"/>
                <a:hlinkClick r:id="rId9"/>
              </a:rPr>
              <a:t>Énéide</a:t>
            </a:r>
            <a:r>
              <a:rPr kumimoji="1" lang="fr-FR" altLang="x-none" b="1" i="1">
                <a:solidFill>
                  <a:srgbClr val="FFED1C"/>
                </a:solidFill>
                <a:latin typeface="Arial" charset="0"/>
              </a:rPr>
              <a:t>:</a:t>
            </a:r>
            <a:endParaRPr kumimoji="1" lang="fr-FR" altLang="x-none" b="1">
              <a:solidFill>
                <a:srgbClr val="FFED1C"/>
              </a:solidFill>
              <a:latin typeface="Arial" charset="0"/>
            </a:endParaRPr>
          </a:p>
          <a:p>
            <a:pPr lvl="1"/>
            <a:r>
              <a:rPr kumimoji="1" lang="fr-FR" altLang="x-none" b="1">
                <a:solidFill>
                  <a:srgbClr val="FFED1C"/>
                </a:solidFill>
                <a:latin typeface="Arial" charset="0"/>
              </a:rPr>
              <a:t>— l’</a:t>
            </a:r>
            <a:r>
              <a:rPr kumimoji="1" lang="fr-FR" altLang="x-none" b="1" i="1">
                <a:solidFill>
                  <a:srgbClr val="FFED1C"/>
                </a:solidFill>
                <a:latin typeface="Arial" charset="0"/>
              </a:rPr>
              <a:t>Iliade</a:t>
            </a:r>
            <a:r>
              <a:rPr kumimoji="1" lang="fr-FR" altLang="x-none" b="1">
                <a:solidFill>
                  <a:srgbClr val="FFED1C"/>
                </a:solidFill>
                <a:latin typeface="Arial" charset="0"/>
              </a:rPr>
              <a:t> et l’</a:t>
            </a:r>
            <a:r>
              <a:rPr kumimoji="1" lang="fr-FR" altLang="x-none" b="1" i="1">
                <a:solidFill>
                  <a:srgbClr val="FFED1C"/>
                </a:solidFill>
                <a:latin typeface="Arial" charset="0"/>
              </a:rPr>
              <a:t>Odyssée</a:t>
            </a:r>
            <a:r>
              <a:rPr kumimoji="1" lang="fr-FR" altLang="x-none" b="1">
                <a:solidFill>
                  <a:srgbClr val="FFED1C"/>
                </a:solidFill>
                <a:latin typeface="Arial" charset="0"/>
              </a:rPr>
              <a:t> romaines</a:t>
            </a:r>
          </a:p>
          <a:p>
            <a:pPr lvl="1"/>
            <a:r>
              <a:rPr kumimoji="1" lang="fr-FR" altLang="x-none" b="1">
                <a:solidFill>
                  <a:srgbClr val="FFED1C"/>
                </a:solidFill>
                <a:latin typeface="Arial" charset="0"/>
              </a:rPr>
              <a:t>— le destin mythique de l’histoire de Rome</a:t>
            </a:r>
          </a:p>
          <a:p>
            <a:pPr lvl="1"/>
            <a:r>
              <a:rPr kumimoji="1" lang="fr-FR" altLang="x-none" b="1">
                <a:solidFill>
                  <a:srgbClr val="FFED1C"/>
                </a:solidFill>
                <a:latin typeface="Arial" charset="0"/>
              </a:rPr>
              <a:t>— un « sanctuaire des mystères »</a:t>
            </a:r>
            <a:endParaRPr kumimoji="1" lang="fr-FR" altLang="x-none" b="1">
              <a:solidFill>
                <a:schemeClr val="bg1"/>
              </a:solidFill>
              <a:latin typeface="Arial" charset="0"/>
            </a:endParaRPr>
          </a:p>
        </p:txBody>
      </p:sp>
      <p:sp>
        <p:nvSpPr>
          <p:cNvPr id="11270" name="Text Box 6" descr="Filet violet"/>
          <p:cNvSpPr txBox="1">
            <a:spLocks noChangeArrowheads="1"/>
          </p:cNvSpPr>
          <p:nvPr/>
        </p:nvSpPr>
        <p:spPr bwMode="auto">
          <a:xfrm>
            <a:off x="990600" y="3505200"/>
            <a:ext cx="7670800" cy="45720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b="1">
                <a:solidFill>
                  <a:srgbClr val="FFED1C"/>
                </a:solidFill>
                <a:latin typeface="Arial" charset="0"/>
              </a:rPr>
              <a:t>Les </a:t>
            </a:r>
            <a:r>
              <a:rPr kumimoji="1" lang="fr-FR" altLang="x-none" b="1" i="1">
                <a:solidFill>
                  <a:srgbClr val="FFED1C"/>
                </a:solidFill>
                <a:latin typeface="Arial" charset="0"/>
                <a:hlinkClick r:id="rId10"/>
              </a:rPr>
              <a:t>Géorgiques</a:t>
            </a:r>
            <a:r>
              <a:rPr kumimoji="1" lang="fr-FR" altLang="x-none" b="1" i="1">
                <a:solidFill>
                  <a:srgbClr val="FFED1C"/>
                </a:solidFill>
                <a:latin typeface="Arial" charset="0"/>
              </a:rPr>
              <a:t>:</a:t>
            </a:r>
            <a:r>
              <a:rPr kumimoji="1" lang="fr-FR" altLang="x-none" b="1">
                <a:solidFill>
                  <a:srgbClr val="FFED1C"/>
                </a:solidFill>
                <a:latin typeface="Arial" charset="0"/>
              </a:rPr>
              <a:t> la poésie de la campagne italienne</a:t>
            </a:r>
            <a:endParaRPr kumimoji="1" lang="fr-FR" altLang="x-none" b="1">
              <a:solidFill>
                <a:schemeClr val="bg1"/>
              </a:solidFill>
              <a:latin typeface="Arial" charset="0"/>
            </a:endParaRPr>
          </a:p>
        </p:txBody>
      </p:sp>
      <p:pic>
        <p:nvPicPr>
          <p:cNvPr id="1127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49475" y="1219200"/>
            <a:ext cx="48434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 Box 9"/>
          <p:cNvSpPr txBox="1">
            <a:spLocks noChangeArrowheads="1"/>
          </p:cNvSpPr>
          <p:nvPr/>
        </p:nvSpPr>
        <p:spPr bwMode="auto">
          <a:xfrm>
            <a:off x="685800" y="6248400"/>
            <a:ext cx="5191125" cy="466725"/>
          </a:xfrm>
          <a:prstGeom prst="rect">
            <a:avLst/>
          </a:prstGeom>
          <a:solidFill>
            <a:srgbClr val="FF1930"/>
          </a:solidFill>
          <a:ln w="9525">
            <a:solidFill>
              <a:srgbClr val="4E2FFA"/>
            </a:solidFill>
            <a:miter lim="800000"/>
            <a:headEnd/>
            <a:tailEnd/>
          </a:ln>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r>
              <a:rPr kumimoji="1" lang="fr-FR" altLang="x-none">
                <a:solidFill>
                  <a:srgbClr val="FFF63D"/>
                </a:solidFill>
                <a:latin typeface="Arial" charset="0"/>
              </a:rPr>
              <a:t>Arma uirumque cano… (</a:t>
            </a:r>
            <a:r>
              <a:rPr kumimoji="1" lang="fr-FR" altLang="x-none" i="1">
                <a:solidFill>
                  <a:srgbClr val="FFF63D"/>
                </a:solidFill>
                <a:latin typeface="Arial" charset="0"/>
              </a:rPr>
              <a:t>Aen.</a:t>
            </a:r>
            <a:r>
              <a:rPr kumimoji="1" lang="fr-FR" altLang="x-none">
                <a:solidFill>
                  <a:srgbClr val="FFF63D"/>
                </a:solidFill>
                <a:latin typeface="Arial" charset="0"/>
              </a:rPr>
              <a:t> I, 1-11)</a:t>
            </a:r>
            <a:endParaRPr kumimoji="1" lang="fr-FR" altLang="x-none">
              <a:latin typeface="Arial" charset="0"/>
            </a:endParaRPr>
          </a:p>
        </p:txBody>
      </p:sp>
      <p:pic>
        <p:nvPicPr>
          <p:cNvPr id="2" name="en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4490" y="6126832"/>
            <a:ext cx="612775" cy="612775"/>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wipe(up)">
                                      <p:cBhvr>
                                        <p:cTn id="7" dur="500"/>
                                        <p:tgtEl>
                                          <p:spTgt spid="112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wipe(up)">
                                      <p:cBhvr>
                                        <p:cTn id="12" dur="500"/>
                                        <p:tgtEl>
                                          <p:spTgt spid="112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269"/>
                                        </p:tgtEl>
                                        <p:attrNameLst>
                                          <p:attrName>style.visibility</p:attrName>
                                        </p:attrNameLst>
                                      </p:cBhvr>
                                      <p:to>
                                        <p:strVal val="visible"/>
                                      </p:to>
                                    </p:set>
                                    <p:animEffect transition="in" filter="wipe(left)">
                                      <p:cBhvr>
                                        <p:cTn id="17" dur="500"/>
                                        <p:tgtEl>
                                          <p:spTgt spid="112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1272"/>
                                        </p:tgtEl>
                                        <p:attrNameLst>
                                          <p:attrName>style.visibility</p:attrName>
                                        </p:attrNameLst>
                                      </p:cBhvr>
                                      <p:to>
                                        <p:strVal val="visible"/>
                                      </p:to>
                                    </p:set>
                                    <p:animEffect transition="in" filter="dissolve">
                                      <p:cBhvr>
                                        <p:cTn id="22" dur="500"/>
                                        <p:tgtEl>
                                          <p:spTgt spid="11272"/>
                                        </p:tgtEl>
                                      </p:cBhvr>
                                    </p:animEffect>
                                  </p:childTnLst>
                                </p:cTn>
                              </p:par>
                            </p:childTnLst>
                          </p:cTn>
                        </p:par>
                        <p:par>
                          <p:cTn id="23" fill="hold" nodeType="afterGroup">
                            <p:stCondLst>
                              <p:cond delay="500"/>
                            </p:stCondLst>
                            <p:childTnLst>
                              <p:par>
                                <p:cTn id="24" presetID="15" presetClass="entr" presetSubtype="0" fill="hold" grpId="0" nodeType="afterEffect">
                                  <p:stCondLst>
                                    <p:cond delay="0"/>
                                  </p:stCondLst>
                                  <p:iterate type="lt">
                                    <p:tmPct val="100000"/>
                                  </p:iterate>
                                  <p:childTnLst>
                                    <p:set>
                                      <p:cBhvr>
                                        <p:cTn id="25" dur="1" fill="hold">
                                          <p:stCondLst>
                                            <p:cond delay="0"/>
                                          </p:stCondLst>
                                        </p:cTn>
                                        <p:tgtEl>
                                          <p:spTgt spid="11273"/>
                                        </p:tgtEl>
                                        <p:attrNameLst>
                                          <p:attrName>style.visibility</p:attrName>
                                        </p:attrNameLst>
                                      </p:cBhvr>
                                      <p:to>
                                        <p:strVal val="visible"/>
                                      </p:to>
                                    </p:set>
                                    <p:anim calcmode="lin" valueType="num">
                                      <p:cBhvr>
                                        <p:cTn id="26" dur="500" fill="hold"/>
                                        <p:tgtEl>
                                          <p:spTgt spid="11273"/>
                                        </p:tgtEl>
                                        <p:attrNameLst>
                                          <p:attrName>ppt_w</p:attrName>
                                        </p:attrNameLst>
                                      </p:cBhvr>
                                      <p:tavLst>
                                        <p:tav tm="0">
                                          <p:val>
                                            <p:fltVal val="0"/>
                                          </p:val>
                                        </p:tav>
                                        <p:tav tm="100000">
                                          <p:val>
                                            <p:strVal val="#ppt_w"/>
                                          </p:val>
                                        </p:tav>
                                      </p:tavLst>
                                    </p:anim>
                                    <p:anim calcmode="lin" valueType="num">
                                      <p:cBhvr>
                                        <p:cTn id="27" dur="500" fill="hold"/>
                                        <p:tgtEl>
                                          <p:spTgt spid="11273"/>
                                        </p:tgtEl>
                                        <p:attrNameLst>
                                          <p:attrName>ppt_h</p:attrName>
                                        </p:attrNameLst>
                                      </p:cBhvr>
                                      <p:tavLst>
                                        <p:tav tm="0">
                                          <p:val>
                                            <p:fltVal val="0"/>
                                          </p:val>
                                        </p:tav>
                                        <p:tav tm="100000">
                                          <p:val>
                                            <p:strVal val="#ppt_h"/>
                                          </p:val>
                                        </p:tav>
                                      </p:tavLst>
                                    </p:anim>
                                    <p:anim calcmode="lin" valueType="num">
                                      <p:cBhvr>
                                        <p:cTn id="28" dur="500" fill="hold"/>
                                        <p:tgtEl>
                                          <p:spTgt spid="11273"/>
                                        </p:tgtEl>
                                        <p:attrNameLst>
                                          <p:attrName>ppt_x</p:attrName>
                                        </p:attrNameLst>
                                      </p:cBhvr>
                                      <p:tavLst>
                                        <p:tav tm="0" fmla="#ppt_x+(cos(-2*pi*(1-$))*-#ppt_x-sin(-2*pi*(1-$))*(1-#ppt_y))*(1-$)">
                                          <p:val>
                                            <p:fltVal val="0"/>
                                          </p:val>
                                        </p:tav>
                                        <p:tav tm="100000">
                                          <p:val>
                                            <p:fltVal val="1"/>
                                          </p:val>
                                        </p:tav>
                                      </p:tavLst>
                                    </p:anim>
                                    <p:anim calcmode="lin" valueType="num">
                                      <p:cBhvr>
                                        <p:cTn id="29" dur="500" fill="hold"/>
                                        <p:tgtEl>
                                          <p:spTgt spid="1127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94104" fill="hold"/>
                                        <p:tgtEl>
                                          <p:spTgt spid="2"/>
                                        </p:tgtEl>
                                      </p:cBhvr>
                                    </p:cmd>
                                  </p:childTnLst>
                                </p:cTn>
                              </p:par>
                            </p:childTnLst>
                          </p:cTn>
                        </p:par>
                      </p:childTnLst>
                    </p:cTn>
                  </p:par>
                </p:childTnLst>
              </p:cTn>
              <p:nextCondLst>
                <p:cond evt="onClick" delay="0">
                  <p:tgtEl>
                    <p:spTgt spid="2"/>
                  </p:tgtEl>
                </p:cond>
              </p:nextCondLst>
            </p:seq>
            <p:audio>
              <p:cMediaNode vol="80000">
                <p:cTn id="35" fill="hold" display="0">
                  <p:stCondLst>
                    <p:cond delay="indefinite"/>
                  </p:stCondLst>
                  <p:endCondLst>
                    <p:cond evt="onStopAudio" delay="0">
                      <p:tgtEl>
                        <p:sldTgt/>
                      </p:tgtEl>
                    </p:cond>
                  </p:endCondLst>
                </p:cTn>
                <p:tgtEl>
                  <p:spTgt spid="2"/>
                </p:tgtEl>
              </p:cMediaNode>
            </p:audio>
          </p:childTnLst>
        </p:cTn>
      </p:par>
    </p:tnLst>
    <p:bldLst>
      <p:bldP spid="11268" grpId="0" animBg="1" autoUpdateAnimBg="0"/>
      <p:bldP spid="11269" grpId="0" animBg="1" autoUpdateAnimBg="0"/>
      <p:bldP spid="11270" grpId="0" animBg="1" autoUpdateAnimBg="0"/>
      <p:bldP spid="11273" grpId="0" animBg="1" autoUpdateAnimBg="0"/>
    </p:bld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Times"/>
        <a:ea typeface=""/>
        <a:cs typeface=""/>
      </a:majorFont>
      <a:minorFont>
        <a:latin typeface="Time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Times"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Nouvelle présentation">
  <a:themeElements>
    <a:clrScheme name="2_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Nouvelle présentation">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ujet général (En ligne)">
  <a:themeElements>
    <a:clrScheme name="Sujet général (En lig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fontScheme name="Sujet général (En ligne)">
      <a:majorFont>
        <a:latin typeface="Palatino"/>
        <a:ea typeface=""/>
        <a:cs typeface=""/>
      </a:majorFont>
      <a:minorFont>
        <a:latin typeface="Arial"/>
        <a:ea typeface=""/>
        <a:cs typeface=""/>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x-none"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x-none" sz="2400" b="0" i="0" u="none" strike="noStrike" cap="none" normalizeH="0" baseline="0">
            <a:ln>
              <a:noFill/>
            </a:ln>
            <a:solidFill>
              <a:schemeClr val="tx1"/>
            </a:solidFill>
            <a:effectLst/>
            <a:latin typeface="Arial" charset="0"/>
          </a:defRPr>
        </a:defPPr>
      </a:lstStyle>
    </a:lnDef>
  </a:objectDefaults>
  <a:extraClrSchemeLst>
    <a:extraClrScheme>
      <a:clrScheme name="Sujet général (En lig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Sujet général (En lig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Sujet général (En lig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770</TotalTime>
  <Words>1180</Words>
  <Application>Microsoft Macintosh PowerPoint</Application>
  <PresentationFormat>Présentation à l'écran (4:3)</PresentationFormat>
  <Paragraphs>274</Paragraphs>
  <Slides>22</Slides>
  <Notes>22</Notes>
  <HiddenSlides>0</HiddenSlides>
  <MMClips>5</MMClips>
  <ScaleCrop>false</ScaleCrop>
  <HeadingPairs>
    <vt:vector size="6" baseType="variant">
      <vt:variant>
        <vt:lpstr>Polices utilisées</vt:lpstr>
      </vt:variant>
      <vt:variant>
        <vt:i4>7</vt:i4>
      </vt:variant>
      <vt:variant>
        <vt:lpstr>Thème</vt:lpstr>
      </vt:variant>
      <vt:variant>
        <vt:i4>3</vt:i4>
      </vt:variant>
      <vt:variant>
        <vt:lpstr>Titres des diapositives</vt:lpstr>
      </vt:variant>
      <vt:variant>
        <vt:i4>22</vt:i4>
      </vt:variant>
    </vt:vector>
  </HeadingPairs>
  <TitlesOfParts>
    <vt:vector size="32" baseType="lpstr">
      <vt:lpstr>Charcoal</vt:lpstr>
      <vt:lpstr>Monotype Sorts</vt:lpstr>
      <vt:lpstr>ＭＳ Ｐゴシック</vt:lpstr>
      <vt:lpstr>Old English Text</vt:lpstr>
      <vt:lpstr>Palatino</vt:lpstr>
      <vt:lpstr>Times</vt:lpstr>
      <vt:lpstr>Arial</vt:lpstr>
      <vt:lpstr>Modèle par défaut</vt:lpstr>
      <vt:lpstr>2_Nouvelle présentation</vt:lpstr>
      <vt:lpstr>Sujet général (En ligne)</vt:lpstr>
      <vt:lpstr>Présentation PowerPoint</vt:lpstr>
      <vt:lpstr>L’héritage latin</vt:lpstr>
      <vt:lpstr>Le lever de rideau…</vt:lpstr>
      <vt:lpstr>Le temps de Cicéron</vt:lpstr>
      <vt:lpstr>Le temps de Cicéron</vt:lpstr>
      <vt:lpstr>Le temps de Cicéron</vt:lpstr>
      <vt:lpstr>Le temps de Cicéron</vt:lpstr>
      <vt:lpstr>Le temps d’Auguste: les espérances d’une nouvelle fondation</vt:lpstr>
      <vt:lpstr>Virgile</vt:lpstr>
      <vt:lpstr>Virgile</vt:lpstr>
      <vt:lpstr>Horace</vt:lpstr>
      <vt:lpstr>Horace</vt:lpstr>
      <vt:lpstr>Horace</vt:lpstr>
      <vt:lpstr> Amour et poésie</vt:lpstr>
      <vt:lpstr>Les Métamorphoses</vt:lpstr>
      <vt:lpstr> Tite-Live</vt:lpstr>
      <vt:lpstr>Présentation PowerPoint</vt:lpstr>
      <vt:lpstr>SÉNÈQUE</vt:lpstr>
      <vt:lpstr>TACITE</vt:lpstr>
      <vt:lpstr>LUCAIN</vt:lpstr>
      <vt:lpstr>LE ROMAN</vt:lpstr>
      <vt:lpstr>Le voyage d’Énée aux enfers (Énéide, chant VI)</vt:lpstr>
    </vt:vector>
  </TitlesOfParts>
  <Company>UCL</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Deproost Paul Augustin</dc:creator>
  <cp:lastModifiedBy>Paul-Augustin Deproost</cp:lastModifiedBy>
  <cp:revision>163</cp:revision>
  <dcterms:created xsi:type="dcterms:W3CDTF">2015-09-19T19:46:59Z</dcterms:created>
  <dcterms:modified xsi:type="dcterms:W3CDTF">2019-10-10T09:35:06Z</dcterms:modified>
</cp:coreProperties>
</file>