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93" r:id="rId1"/>
    <p:sldMasterId id="2147483741" r:id="rId2"/>
  </p:sldMasterIdLst>
  <p:notesMasterIdLst>
    <p:notesMasterId r:id="rId11"/>
  </p:notesMasterIdLst>
  <p:handoutMasterIdLst>
    <p:handoutMasterId r:id="rId12"/>
  </p:handoutMasterIdLst>
  <p:sldIdLst>
    <p:sldId id="297" r:id="rId3"/>
    <p:sldId id="395" r:id="rId4"/>
    <p:sldId id="380" r:id="rId5"/>
    <p:sldId id="390" r:id="rId6"/>
    <p:sldId id="391" r:id="rId7"/>
    <p:sldId id="392" r:id="rId8"/>
    <p:sldId id="394" r:id="rId9"/>
    <p:sldId id="396" r:id="rId10"/>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Tahoma" charset="0"/>
        <a:ea typeface="ＭＳ Ｐゴシック" charset="-128"/>
        <a:cs typeface="+mn-cs"/>
      </a:defRPr>
    </a:lvl2pPr>
    <a:lvl3pPr marL="914400" algn="l" rtl="0" fontAlgn="base">
      <a:spcBef>
        <a:spcPct val="0"/>
      </a:spcBef>
      <a:spcAft>
        <a:spcPct val="0"/>
      </a:spcAft>
      <a:defRPr kern="1200">
        <a:solidFill>
          <a:schemeClr val="tx1"/>
        </a:solidFill>
        <a:latin typeface="Tahoma" charset="0"/>
        <a:ea typeface="ＭＳ Ｐゴシック" charset="-128"/>
        <a:cs typeface="+mn-cs"/>
      </a:defRPr>
    </a:lvl3pPr>
    <a:lvl4pPr marL="1371600" algn="l" rtl="0" fontAlgn="base">
      <a:spcBef>
        <a:spcPct val="0"/>
      </a:spcBef>
      <a:spcAft>
        <a:spcPct val="0"/>
      </a:spcAft>
      <a:defRPr kern="1200">
        <a:solidFill>
          <a:schemeClr val="tx1"/>
        </a:solidFill>
        <a:latin typeface="Tahoma" charset="0"/>
        <a:ea typeface="ＭＳ Ｐゴシック" charset="-128"/>
        <a:cs typeface="+mn-cs"/>
      </a:defRPr>
    </a:lvl4pPr>
    <a:lvl5pPr marL="1828800" algn="l" rtl="0" fontAlgn="base">
      <a:spcBef>
        <a:spcPct val="0"/>
      </a:spcBef>
      <a:spcAft>
        <a:spcPct val="0"/>
      </a:spcAft>
      <a:defRPr kern="1200">
        <a:solidFill>
          <a:schemeClr val="tx1"/>
        </a:solidFill>
        <a:latin typeface="Tahoma" charset="0"/>
        <a:ea typeface="ＭＳ Ｐゴシック" charset="-128"/>
        <a:cs typeface="+mn-cs"/>
      </a:defRPr>
    </a:lvl5pPr>
    <a:lvl6pPr marL="2286000" algn="l" defTabSz="914400" rtl="0" eaLnBrk="1" latinLnBrk="0" hangingPunct="1">
      <a:defRPr kern="1200">
        <a:solidFill>
          <a:schemeClr val="tx1"/>
        </a:solidFill>
        <a:latin typeface="Tahoma" charset="0"/>
        <a:ea typeface="ＭＳ Ｐゴシック" charset="-128"/>
        <a:cs typeface="+mn-cs"/>
      </a:defRPr>
    </a:lvl6pPr>
    <a:lvl7pPr marL="2743200" algn="l" defTabSz="914400" rtl="0" eaLnBrk="1" latinLnBrk="0" hangingPunct="1">
      <a:defRPr kern="1200">
        <a:solidFill>
          <a:schemeClr val="tx1"/>
        </a:solidFill>
        <a:latin typeface="Tahoma" charset="0"/>
        <a:ea typeface="ＭＳ Ｐゴシック" charset="-128"/>
        <a:cs typeface="+mn-cs"/>
      </a:defRPr>
    </a:lvl7pPr>
    <a:lvl8pPr marL="3200400" algn="l" defTabSz="914400" rtl="0" eaLnBrk="1" latinLnBrk="0" hangingPunct="1">
      <a:defRPr kern="1200">
        <a:solidFill>
          <a:schemeClr val="tx1"/>
        </a:solidFill>
        <a:latin typeface="Tahoma" charset="0"/>
        <a:ea typeface="ＭＳ Ｐゴシック" charset="-128"/>
        <a:cs typeface="+mn-cs"/>
      </a:defRPr>
    </a:lvl8pPr>
    <a:lvl9pPr marL="3657600" algn="l" defTabSz="914400" rtl="0" eaLnBrk="1" latinLnBrk="0" hangingPunct="1">
      <a:defRPr kern="1200">
        <a:solidFill>
          <a:schemeClr val="tx1"/>
        </a:solidFill>
        <a:latin typeface="Tahoma" charset="0"/>
        <a:ea typeface="ＭＳ Ｐゴシック" charset="-128"/>
        <a:cs typeface="+mn-cs"/>
      </a:defRPr>
    </a:lvl9pPr>
  </p:defaultTextStyle>
  <p:extLst>
    <p:ext uri="{EFAFB233-063F-42B5-8137-9DF3F51BA10A}">
      <p15:sldGuideLst xmlns:p15="http://schemas.microsoft.com/office/powerpoint/2012/main">
        <p15:guide id="1" orient="horz" pos="2795">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30E7"/>
    <a:srgbClr val="FF0000"/>
    <a:srgbClr val="FFF7FF"/>
    <a:srgbClr val="EC3900"/>
    <a:srgbClr val="2ABF07"/>
    <a:srgbClr val="FFFF00"/>
    <a:srgbClr val="F9F8E7"/>
    <a:srgbClr val="FB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75" d="100"/>
          <a:sy n="75" d="100"/>
        </p:scale>
        <p:origin x="-3312" y="-1456"/>
      </p:cViewPr>
      <p:guideLst>
        <p:guide orient="horz" pos="279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47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tags" Target="tags/tag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defRPr>
            </a:lvl1pPr>
          </a:lstStyle>
          <a:p>
            <a:pPr>
              <a:defRPr/>
            </a:pPr>
            <a:endParaRPr lang="fr-FR"/>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Times" charset="0"/>
              </a:defRPr>
            </a:lvl1pPr>
          </a:lstStyle>
          <a:p>
            <a:fld id="{08117DE7-7EB3-9848-9B2C-4F8EBE4A1BB3}" type="datetime1">
              <a:rPr lang="fr-FR" altLang="x-none"/>
              <a:pPr/>
              <a:t>09/09/2019</a:t>
            </a:fld>
            <a:endParaRPr lang="fr-FR" altLang="x-none"/>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defRPr>
            </a:lvl1pPr>
          </a:lstStyle>
          <a:p>
            <a:pPr>
              <a:defRPr/>
            </a:pPr>
            <a:endParaRPr lang="fr-F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fld id="{8575E0C7-7D12-2742-8135-60D966107DE6}" type="slidenum">
              <a:rPr lang="fr-FR" altLang="x-none"/>
              <a:pPr/>
              <a:t>‹#›</a:t>
            </a:fld>
            <a:endParaRPr lang="fr-FR"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mn-ea"/>
              </a:defRPr>
            </a:lvl1pPr>
          </a:lstStyle>
          <a:p>
            <a:pPr>
              <a:defRPr/>
            </a:pPr>
            <a:endParaRPr lang="fr-FR"/>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fld id="{AA29D3BC-DDC2-2E40-8A8A-FD74843FCB62}" type="datetime1">
              <a:rPr lang="fr-FR" altLang="x-none"/>
              <a:pPr/>
              <a:t>09/09/2019</a:t>
            </a:fld>
            <a:endParaRPr lang="fr-FR" altLang="x-none"/>
          </a:p>
        </p:txBody>
      </p:sp>
      <p:sp>
        <p:nvSpPr>
          <p:cNvPr id="163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x-none"/>
              <a:t>Cliquez pour modifier les styles du texte du masque</a:t>
            </a:r>
          </a:p>
          <a:p>
            <a:pPr lvl="1"/>
            <a:r>
              <a:rPr lang="fr-FR" altLang="x-none"/>
              <a:t>Deuxième niveau</a:t>
            </a:r>
          </a:p>
          <a:p>
            <a:pPr lvl="2"/>
            <a:r>
              <a:rPr lang="fr-FR" altLang="x-none"/>
              <a:t>Troisième niveau</a:t>
            </a:r>
          </a:p>
          <a:p>
            <a:pPr lvl="3"/>
            <a:r>
              <a:rPr lang="fr-FR" altLang="x-none"/>
              <a:t>Quatrième niveau</a:t>
            </a:r>
          </a:p>
          <a:p>
            <a:pPr lvl="4"/>
            <a:r>
              <a:rPr lang="fr-FR" altLang="x-none"/>
              <a:t>Cinquième niveau</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mn-ea"/>
              </a:defRPr>
            </a:lvl1pPr>
          </a:lstStyle>
          <a:p>
            <a:pPr>
              <a:defRPr/>
            </a:pPr>
            <a:endParaRPr lang="fr-FR"/>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AB426FE2-7197-3B46-8251-6A3635467417}" type="slidenum">
              <a:rPr lang="fr-FR" altLang="x-none"/>
              <a:pPr/>
              <a:t>‹#›</a:t>
            </a:fld>
            <a:endParaRPr lang="fr-FR" altLang="x-non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31E99B9A-0A24-E34C-ADCC-B4EE2F2E7AEA}" type="datetime1">
              <a:rPr lang="fr-FR" altLang="x-none" sz="1200">
                <a:latin typeface="Times New Roman" charset="0"/>
              </a:rPr>
              <a:pPr/>
              <a:t>09/09/2019</a:t>
            </a:fld>
            <a:endParaRPr lang="fr-FR" altLang="x-none" sz="1200">
              <a:latin typeface="Times New Roman" charset="0"/>
            </a:endParaRP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463EDB70-019A-E747-AE59-F94AEA44079A}" type="slidenum">
              <a:rPr lang="fr-FR" altLang="x-none" sz="1200">
                <a:latin typeface="Times New Roman" charset="0"/>
              </a:rPr>
              <a:pPr/>
              <a:t>1</a:t>
            </a:fld>
            <a:endParaRPr lang="fr-FR" altLang="x-none" sz="1200">
              <a:latin typeface="Times New Roman" charset="0"/>
            </a:endParaRPr>
          </a:p>
        </p:txBody>
      </p:sp>
      <p:sp>
        <p:nvSpPr>
          <p:cNvPr id="18436" name="Rectangle 2"/>
          <p:cNvSpPr>
            <a:spLocks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E914F0B6-ADDE-D844-8C60-B87A3F78ED59}" type="datetime1">
              <a:rPr lang="fr-FR" altLang="x-none" sz="1200">
                <a:latin typeface="Times New Roman" charset="0"/>
              </a:rPr>
              <a:pPr/>
              <a:t>09/09/2019</a:t>
            </a:fld>
            <a:endParaRPr lang="fr-FR" altLang="x-none" sz="1200">
              <a:latin typeface="Times New Roman" charset="0"/>
            </a:endParaRPr>
          </a:p>
        </p:txBody>
      </p:sp>
      <p:sp>
        <p:nvSpPr>
          <p:cNvPr id="20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EF3A5DFF-524C-734F-9FDE-A3ED08EE3ED5}" type="slidenum">
              <a:rPr lang="fr-FR" altLang="x-none" sz="1200">
                <a:latin typeface="Times New Roman" charset="0"/>
              </a:rPr>
              <a:pPr/>
              <a:t>2</a:t>
            </a:fld>
            <a:endParaRPr lang="fr-FR" altLang="x-none" sz="1200">
              <a:latin typeface="Times New Roman" charset="0"/>
            </a:endParaRPr>
          </a:p>
        </p:txBody>
      </p:sp>
      <p:sp>
        <p:nvSpPr>
          <p:cNvPr id="20484" name="Rectangle 2"/>
          <p:cNvSpPr>
            <a:spLocks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837105ED-7CC9-FF42-8370-A4271B248F3D}" type="datetime1">
              <a:rPr lang="fr-FR" altLang="x-none" sz="1200">
                <a:latin typeface="Times New Roman" charset="0"/>
              </a:rPr>
              <a:pPr/>
              <a:t>09/09/2019</a:t>
            </a:fld>
            <a:endParaRPr lang="fr-FR" altLang="x-none" sz="1200">
              <a:latin typeface="Times New Roman" charset="0"/>
            </a:endParaRP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4EE4FD7F-909F-4947-95AD-EE67387BB55B}" type="slidenum">
              <a:rPr lang="fr-FR" altLang="x-none" sz="1200">
                <a:latin typeface="Times New Roman" charset="0"/>
              </a:rPr>
              <a:pPr/>
              <a:t>3</a:t>
            </a:fld>
            <a:endParaRPr lang="fr-FR" altLang="x-none" sz="1200">
              <a:latin typeface="Times New Roman" charset="0"/>
            </a:endParaRPr>
          </a:p>
        </p:txBody>
      </p:sp>
      <p:sp>
        <p:nvSpPr>
          <p:cNvPr id="22532" name="Rectangle 2"/>
          <p:cNvSpPr>
            <a:spLocks noChangeArrowheads="1"/>
          </p:cNvSpPr>
          <p:nvPr>
            <p:ph type="sldImg"/>
          </p:nvPr>
        </p:nvSpPr>
        <p:spPr>
          <a:solidFill>
            <a:srgbClr val="FFFFFF"/>
          </a:solidFill>
          <a:ln/>
        </p:spPr>
      </p:sp>
      <p:sp>
        <p:nvSpPr>
          <p:cNvPr id="22533" name="Rectangle 3"/>
          <p:cNvSpPr>
            <a:spLocks noChangeArrowheads="1"/>
          </p:cNvSpPr>
          <p:nvPr>
            <p:ph type="body" idx="1"/>
          </p:nvPr>
        </p:nvSpPr>
        <p:spPr>
          <a:solidFill>
            <a:srgbClr val="FFFFFF"/>
          </a:solidFill>
          <a:ln>
            <a:solidFill>
              <a:srgbClr val="000000"/>
            </a:solidFill>
          </a:ln>
        </p:spPr>
        <p:txBody>
          <a:bodyPr/>
          <a:lstStyle/>
          <a:p>
            <a:pPr eaLnBrk="1" hangingPunct="1"/>
            <a:endParaRPr lang="fr-FR"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48337118-32D2-844B-8E4F-6BB4B0F05EBB}" type="datetime1">
              <a:rPr lang="fr-FR" altLang="x-none" sz="1200">
                <a:latin typeface="Times New Roman" charset="0"/>
              </a:rPr>
              <a:pPr/>
              <a:t>09/09/2019</a:t>
            </a:fld>
            <a:endParaRPr lang="fr-FR" altLang="x-none" sz="1200">
              <a:latin typeface="Times New Roman" charset="0"/>
            </a:endParaRP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55FFDC4B-7BA1-C54F-80EA-42C849C44565}" type="slidenum">
              <a:rPr lang="fr-FR" altLang="x-none" sz="1200">
                <a:latin typeface="Times New Roman" charset="0"/>
              </a:rPr>
              <a:pPr/>
              <a:t>4</a:t>
            </a:fld>
            <a:endParaRPr lang="fr-FR" altLang="x-none" sz="1200">
              <a:latin typeface="Times New Roman" charset="0"/>
            </a:endParaRPr>
          </a:p>
        </p:txBody>
      </p:sp>
      <p:sp>
        <p:nvSpPr>
          <p:cNvPr id="24580" name="Rectangle 2"/>
          <p:cNvSpPr>
            <a:spLocks noChangeArrowheads="1"/>
          </p:cNvSpPr>
          <p:nvPr>
            <p:ph type="sldImg"/>
          </p:nvPr>
        </p:nvSpPr>
        <p:spPr>
          <a:solidFill>
            <a:srgbClr val="FFFFFF"/>
          </a:solidFill>
          <a:ln/>
        </p:spPr>
      </p:sp>
      <p:sp>
        <p:nvSpPr>
          <p:cNvPr id="24581" name="Rectangle 3"/>
          <p:cNvSpPr>
            <a:spLocks noChangeArrowheads="1"/>
          </p:cNvSpPr>
          <p:nvPr>
            <p:ph type="body" idx="1"/>
          </p:nvPr>
        </p:nvSpPr>
        <p:spPr>
          <a:solidFill>
            <a:srgbClr val="FFFFFF"/>
          </a:solidFill>
          <a:ln>
            <a:solidFill>
              <a:srgbClr val="000000"/>
            </a:solidFill>
          </a:ln>
        </p:spPr>
        <p:txBody>
          <a:bodyPr/>
          <a:lstStyle/>
          <a:p>
            <a:pPr eaLnBrk="1" hangingPunct="1"/>
            <a:endParaRPr lang="fr-FR"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668CE075-36B6-C74F-91DD-A39CE260BEF7}" type="datetime1">
              <a:rPr lang="fr-FR" altLang="x-none" sz="1200">
                <a:latin typeface="Times New Roman" charset="0"/>
              </a:rPr>
              <a:pPr/>
              <a:t>09/09/2019</a:t>
            </a:fld>
            <a:endParaRPr lang="fr-FR" altLang="x-none" sz="1200">
              <a:latin typeface="Times New Roman" charset="0"/>
            </a:endParaRP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3AB28975-4EB7-6A42-B5EB-BB74C4431AF4}" type="slidenum">
              <a:rPr lang="fr-FR" altLang="x-none" sz="1200">
                <a:latin typeface="Times New Roman" charset="0"/>
              </a:rPr>
              <a:pPr/>
              <a:t>5</a:t>
            </a:fld>
            <a:endParaRPr lang="fr-FR" altLang="x-none" sz="1200">
              <a:latin typeface="Times New Roman" charset="0"/>
            </a:endParaRPr>
          </a:p>
        </p:txBody>
      </p:sp>
      <p:sp>
        <p:nvSpPr>
          <p:cNvPr id="26628" name="Rectangle 2"/>
          <p:cNvSpPr>
            <a:spLocks noChangeArrowheads="1"/>
          </p:cNvSpPr>
          <p:nvPr>
            <p:ph type="sldImg"/>
          </p:nvPr>
        </p:nvSpPr>
        <p:spPr>
          <a:solidFill>
            <a:srgbClr val="FFFFFF"/>
          </a:solidFill>
          <a:ln/>
        </p:spPr>
      </p:sp>
      <p:sp>
        <p:nvSpPr>
          <p:cNvPr id="26629" name="Rectangle 3"/>
          <p:cNvSpPr>
            <a:spLocks noChangeArrowheads="1"/>
          </p:cNvSpPr>
          <p:nvPr>
            <p:ph type="body" idx="1"/>
          </p:nvPr>
        </p:nvSpPr>
        <p:spPr>
          <a:solidFill>
            <a:srgbClr val="FFFFFF"/>
          </a:solidFill>
          <a:ln>
            <a:solidFill>
              <a:srgbClr val="000000"/>
            </a:solidFill>
          </a:ln>
        </p:spPr>
        <p:txBody>
          <a:bodyPr/>
          <a:lstStyle/>
          <a:p>
            <a:pPr eaLnBrk="1" hangingPunct="1"/>
            <a:endParaRPr lang="fr-FR"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B51C370B-8884-1E49-AB59-745EBFC9A659}" type="datetime1">
              <a:rPr lang="fr-FR" altLang="x-none" sz="1200">
                <a:latin typeface="Times New Roman" charset="0"/>
              </a:rPr>
              <a:pPr/>
              <a:t>09/09/2019</a:t>
            </a:fld>
            <a:endParaRPr lang="fr-FR" altLang="x-none" sz="1200">
              <a:latin typeface="Times New Roman" charset="0"/>
            </a:endParaRP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A3068CFB-E9CF-0644-BA4E-D85C28689420}" type="slidenum">
              <a:rPr lang="fr-FR" altLang="x-none" sz="1200">
                <a:latin typeface="Times New Roman" charset="0"/>
              </a:rPr>
              <a:pPr/>
              <a:t>6</a:t>
            </a:fld>
            <a:endParaRPr lang="fr-FR" altLang="x-none" sz="1200">
              <a:latin typeface="Times New Roman" charset="0"/>
            </a:endParaRPr>
          </a:p>
        </p:txBody>
      </p:sp>
      <p:sp>
        <p:nvSpPr>
          <p:cNvPr id="28676" name="Rectangle 2"/>
          <p:cNvSpPr>
            <a:spLocks noChangeArrowheads="1"/>
          </p:cNvSpPr>
          <p:nvPr>
            <p:ph type="sldImg"/>
          </p:nvPr>
        </p:nvSpPr>
        <p:spPr>
          <a:solidFill>
            <a:srgbClr val="FFFFFF"/>
          </a:solidFill>
          <a:ln/>
        </p:spPr>
      </p:sp>
      <p:sp>
        <p:nvSpPr>
          <p:cNvPr id="28677" name="Rectangle 3"/>
          <p:cNvSpPr>
            <a:spLocks noChangeArrowheads="1"/>
          </p:cNvSpPr>
          <p:nvPr>
            <p:ph type="body" idx="1"/>
          </p:nvPr>
        </p:nvSpPr>
        <p:spPr>
          <a:solidFill>
            <a:srgbClr val="FFFFFF"/>
          </a:solidFill>
          <a:ln>
            <a:solidFill>
              <a:srgbClr val="000000"/>
            </a:solidFill>
          </a:ln>
        </p:spPr>
        <p:txBody>
          <a:bodyPr/>
          <a:lstStyle/>
          <a:p>
            <a:pPr eaLnBrk="1" hangingPunct="1"/>
            <a:endParaRPr lang="fr-FR"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5380F416-DB8C-7E47-8143-3C0B680594F3}" type="datetime1">
              <a:rPr lang="fr-FR" altLang="x-none" sz="1200">
                <a:latin typeface="Times New Roman" charset="0"/>
              </a:rPr>
              <a:pPr/>
              <a:t>09/09/2019</a:t>
            </a:fld>
            <a:endParaRPr lang="fr-FR" altLang="x-none" sz="1200">
              <a:latin typeface="Times New Roman" charset="0"/>
            </a:endParaRP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F9B4DAE9-F92A-444C-B6A3-26F46C1B3E37}" type="slidenum">
              <a:rPr lang="fr-FR" altLang="x-none" sz="1200">
                <a:latin typeface="Times New Roman" charset="0"/>
              </a:rPr>
              <a:pPr/>
              <a:t>7</a:t>
            </a:fld>
            <a:endParaRPr lang="fr-FR" altLang="x-none" sz="1200">
              <a:latin typeface="Times New Roman" charset="0"/>
            </a:endParaRPr>
          </a:p>
        </p:txBody>
      </p:sp>
      <p:sp>
        <p:nvSpPr>
          <p:cNvPr id="30724" name="Rectangle 2"/>
          <p:cNvSpPr>
            <a:spLocks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EE149592-9190-7A41-80F8-8969C62B4A97}" type="datetime1">
              <a:rPr lang="fr-FR" altLang="x-none" sz="1200">
                <a:solidFill>
                  <a:srgbClr val="000000"/>
                </a:solidFill>
                <a:latin typeface="Times New Roman" charset="0"/>
              </a:rPr>
              <a:pPr/>
              <a:t>09/09/2019</a:t>
            </a:fld>
            <a:endParaRPr lang="fr-FR" altLang="x-none" sz="1200">
              <a:solidFill>
                <a:srgbClr val="000000"/>
              </a:solidFill>
              <a:latin typeface="Times New Roman" charset="0"/>
            </a:endParaRP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81AD528F-DDE7-F54A-8C48-61D8E4D0FE80}" type="slidenum">
              <a:rPr lang="fr-FR" altLang="x-none" sz="1200">
                <a:solidFill>
                  <a:srgbClr val="000000"/>
                </a:solidFill>
                <a:latin typeface="Times New Roman" charset="0"/>
              </a:rPr>
              <a:pPr/>
              <a:t>8</a:t>
            </a:fld>
            <a:endParaRPr lang="fr-FR" altLang="x-none" sz="1200">
              <a:solidFill>
                <a:srgbClr val="000000"/>
              </a:solidFill>
              <a:latin typeface="Times New Roman" charset="0"/>
            </a:endParaRPr>
          </a:p>
        </p:txBody>
      </p:sp>
      <p:sp>
        <p:nvSpPr>
          <p:cNvPr id="32772" name="Rectangle 2"/>
          <p:cNvSpPr>
            <a:spLocks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r-FR">
              <a:ea typeface="+mn-ea"/>
            </a:endParaRPr>
          </a:p>
        </p:txBody>
      </p:sp>
      <p:sp>
        <p:nvSpPr>
          <p:cNvPr id="37069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fr-FR"/>
              <a:t>Cliquez et modifiez le titre</a:t>
            </a:r>
          </a:p>
        </p:txBody>
      </p:sp>
      <p:sp>
        <p:nvSpPr>
          <p:cNvPr id="37069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5" name="Rectangle 5"/>
          <p:cNvSpPr>
            <a:spLocks noGrp="1" noChangeArrowheads="1"/>
          </p:cNvSpPr>
          <p:nvPr>
            <p:ph type="ftr" sz="quarter" idx="10"/>
          </p:nvPr>
        </p:nvSpPr>
        <p:spPr/>
        <p:txBody>
          <a:bodyPr/>
          <a:lstStyle>
            <a:lvl1pPr>
              <a:defRPr/>
            </a:lvl1pPr>
          </a:lstStyle>
          <a:p>
            <a:pPr>
              <a:defRPr/>
            </a:pPr>
            <a:endParaRPr lang="fr-FR"/>
          </a:p>
        </p:txBody>
      </p:sp>
      <p:sp>
        <p:nvSpPr>
          <p:cNvPr id="6" name="Rectangle 6"/>
          <p:cNvSpPr>
            <a:spLocks noGrp="1" noChangeArrowheads="1"/>
          </p:cNvSpPr>
          <p:nvPr>
            <p:ph type="sldNum" sz="quarter" idx="11"/>
          </p:nvPr>
        </p:nvSpPr>
        <p:spPr/>
        <p:txBody>
          <a:bodyPr/>
          <a:lstStyle>
            <a:lvl1pPr>
              <a:defRPr/>
            </a:lvl1pPr>
          </a:lstStyle>
          <a:p>
            <a:fld id="{AF94B199-B85B-5148-99FC-177837FE5E96}" type="slidenum">
              <a:rPr lang="fr-FR" altLang="x-none"/>
              <a:pPr/>
              <a:t>‹#›</a:t>
            </a:fld>
            <a:endParaRPr lang="fr-FR" altLang="x-none"/>
          </a:p>
        </p:txBody>
      </p:sp>
      <p:sp>
        <p:nvSpPr>
          <p:cNvPr id="7" name="Rectangle 7"/>
          <p:cNvSpPr>
            <a:spLocks noGrp="1" noChangeArrowheads="1"/>
          </p:cNvSpPr>
          <p:nvPr>
            <p:ph type="dt" sz="quarter" idx="12"/>
          </p:nvPr>
        </p:nvSpPr>
        <p:spPr/>
        <p:txBody>
          <a:bodyPr/>
          <a:lstStyle>
            <a:lvl1pPr>
              <a:defRPr/>
            </a:lvl1pPr>
          </a:lstStyle>
          <a:p>
            <a:fld id="{DB00134C-28D4-314D-B1C4-4059ECBFB1D8}" type="datetime1">
              <a:rPr lang="fr-FR" altLang="x-none"/>
              <a:pPr/>
              <a:t>09/09/2019</a:t>
            </a:fld>
            <a:endParaRPr lang="fr-FR" altLang="x-none"/>
          </a:p>
        </p:txBody>
      </p:sp>
    </p:spTree>
    <p:extLst>
      <p:ext uri="{BB962C8B-B14F-4D97-AF65-F5344CB8AC3E}">
        <p14:creationId xmlns:p14="http://schemas.microsoft.com/office/powerpoint/2010/main" val="24801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E1B78218-FBD8-A54E-9001-1BBA0A56B685}" type="datetime1">
              <a:rPr lang="fr-FR" altLang="x-none"/>
              <a:pPr/>
              <a:t>09/09/2019</a:t>
            </a:fld>
            <a:endParaRPr lang="fr-FR"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D2A9A75-0541-D444-BEDF-30C04C5036C3}" type="slidenum">
              <a:rPr lang="fr-FR" altLang="x-none"/>
              <a:pPr/>
              <a:t>‹#›</a:t>
            </a:fld>
            <a:endParaRPr lang="fr-FR" altLang="x-none"/>
          </a:p>
        </p:txBody>
      </p:sp>
    </p:spTree>
    <p:extLst>
      <p:ext uri="{BB962C8B-B14F-4D97-AF65-F5344CB8AC3E}">
        <p14:creationId xmlns:p14="http://schemas.microsoft.com/office/powerpoint/2010/main" val="163820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92100"/>
            <a:ext cx="2057400" cy="5727700"/>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92100"/>
            <a:ext cx="6019800" cy="5727700"/>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08BBFE7E-3632-E740-8406-0467B99C89FA}" type="datetime1">
              <a:rPr lang="fr-FR" altLang="x-none"/>
              <a:pPr/>
              <a:t>09/09/2019</a:t>
            </a:fld>
            <a:endParaRPr lang="fr-FR"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5E34DD87-39C4-F24B-84EB-067F0D28C613}" type="slidenum">
              <a:rPr lang="fr-FR" altLang="x-none"/>
              <a:pPr/>
              <a:t>‹#›</a:t>
            </a:fld>
            <a:endParaRPr lang="fr-FR" altLang="x-none"/>
          </a:p>
        </p:txBody>
      </p:sp>
    </p:spTree>
    <p:extLst>
      <p:ext uri="{BB962C8B-B14F-4D97-AF65-F5344CB8AC3E}">
        <p14:creationId xmlns:p14="http://schemas.microsoft.com/office/powerpoint/2010/main" val="44689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E920C8CE-ACF2-B441-9839-22851AFE8233}" type="datetime1">
              <a:rPr lang="fr-FR" altLang="x-none"/>
              <a:pPr/>
              <a:t>09/09/2019</a:t>
            </a:fld>
            <a:endParaRPr lang="fr-FR"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DD6A1CD-550E-894F-8EB4-5F7E8C0027EB}" type="slidenum">
              <a:rPr lang="fr-FR" altLang="x-none"/>
              <a:pPr/>
              <a:t>‹#›</a:t>
            </a:fld>
            <a:endParaRPr lang="fr-FR" altLang="x-none"/>
          </a:p>
        </p:txBody>
      </p:sp>
    </p:spTree>
    <p:extLst>
      <p:ext uri="{BB962C8B-B14F-4D97-AF65-F5344CB8AC3E}">
        <p14:creationId xmlns:p14="http://schemas.microsoft.com/office/powerpoint/2010/main" val="115201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B3E45745-0FD4-0448-9E1F-108C99F762B8}" type="datetime1">
              <a:rPr lang="fr-FR" altLang="x-none"/>
              <a:pPr/>
              <a:t>09/09/2019</a:t>
            </a:fld>
            <a:endParaRPr lang="fr-FR"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8648DE7-C045-9A45-88E4-C25DDAC449D9}" type="slidenum">
              <a:rPr lang="fr-FR" altLang="x-none"/>
              <a:pPr/>
              <a:t>‹#›</a:t>
            </a:fld>
            <a:endParaRPr lang="fr-FR" altLang="x-none"/>
          </a:p>
        </p:txBody>
      </p:sp>
    </p:spTree>
    <p:extLst>
      <p:ext uri="{BB962C8B-B14F-4D97-AF65-F5344CB8AC3E}">
        <p14:creationId xmlns:p14="http://schemas.microsoft.com/office/powerpoint/2010/main" val="206021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BE"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fld id="{2464AA44-BE2D-2E42-AC5B-F25B8A60F9EF}" type="datetime1">
              <a:rPr lang="fr-FR" altLang="x-none"/>
              <a:pPr/>
              <a:t>09/09/2019</a:t>
            </a:fld>
            <a:endParaRPr lang="fr-FR"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221F5A61-5D8A-384D-8B8A-48646138917C}" type="slidenum">
              <a:rPr lang="fr-FR" altLang="x-none"/>
              <a:pPr/>
              <a:t>‹#›</a:t>
            </a:fld>
            <a:endParaRPr lang="fr-FR" altLang="x-none"/>
          </a:p>
        </p:txBody>
      </p:sp>
    </p:spTree>
    <p:extLst>
      <p:ext uri="{BB962C8B-B14F-4D97-AF65-F5344CB8AC3E}">
        <p14:creationId xmlns:p14="http://schemas.microsoft.com/office/powerpoint/2010/main" val="2109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fld id="{16F84302-9636-5247-93C8-AA3A5118E4CD}" type="datetime1">
              <a:rPr lang="fr-FR" altLang="x-none"/>
              <a:pPr/>
              <a:t>09/09/2019</a:t>
            </a:fld>
            <a:endParaRPr lang="fr-FR"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D7C0BA8F-5351-844A-B4F1-FA6E2B042D81}" type="slidenum">
              <a:rPr lang="fr-FR" altLang="x-none"/>
              <a:pPr/>
              <a:t>‹#›</a:t>
            </a:fld>
            <a:endParaRPr lang="fr-FR" altLang="x-none"/>
          </a:p>
        </p:txBody>
      </p:sp>
    </p:spTree>
    <p:extLst>
      <p:ext uri="{BB962C8B-B14F-4D97-AF65-F5344CB8AC3E}">
        <p14:creationId xmlns:p14="http://schemas.microsoft.com/office/powerpoint/2010/main" val="24193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fld id="{9AE017F7-C73D-8D42-8510-477842FD0C01}" type="datetime1">
              <a:rPr lang="fr-FR" altLang="x-none"/>
              <a:pPr/>
              <a:t>09/09/2019</a:t>
            </a:fld>
            <a:endParaRPr lang="fr-FR" altLang="x-none"/>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01759E9D-A0E5-4E4D-90EF-76B0C3C0EEA0}" type="slidenum">
              <a:rPr lang="fr-FR" altLang="x-none"/>
              <a:pPr/>
              <a:t>‹#›</a:t>
            </a:fld>
            <a:endParaRPr lang="fr-FR" altLang="x-none"/>
          </a:p>
        </p:txBody>
      </p:sp>
    </p:spTree>
    <p:extLst>
      <p:ext uri="{BB962C8B-B14F-4D97-AF65-F5344CB8AC3E}">
        <p14:creationId xmlns:p14="http://schemas.microsoft.com/office/powerpoint/2010/main" val="108930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fld id="{93386CAE-82E4-5D46-9BD1-2B3DEF316D52}" type="datetime1">
              <a:rPr lang="fr-FR" altLang="x-none"/>
              <a:pPr/>
              <a:t>09/09/2019</a:t>
            </a:fld>
            <a:endParaRPr lang="fr-FR" altLang="x-none"/>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96D0C921-C76E-994C-B56C-BEC5942B2CAE}" type="slidenum">
              <a:rPr lang="fr-FR" altLang="x-none"/>
              <a:pPr/>
              <a:t>‹#›</a:t>
            </a:fld>
            <a:endParaRPr lang="fr-FR" altLang="x-none"/>
          </a:p>
        </p:txBody>
      </p:sp>
    </p:spTree>
    <p:extLst>
      <p:ext uri="{BB962C8B-B14F-4D97-AF65-F5344CB8AC3E}">
        <p14:creationId xmlns:p14="http://schemas.microsoft.com/office/powerpoint/2010/main" val="65064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4697BD7-8C03-0F42-99C2-677C4A7C7AA9}" type="datetime1">
              <a:rPr lang="fr-FR" altLang="x-none"/>
              <a:pPr/>
              <a:t>09/09/2019</a:t>
            </a:fld>
            <a:endParaRPr lang="fr-FR" altLang="x-none"/>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57EB21FF-0E50-4445-B9BD-55ED99C0AA67}" type="slidenum">
              <a:rPr lang="fr-FR" altLang="x-none"/>
              <a:pPr/>
              <a:t>‹#›</a:t>
            </a:fld>
            <a:endParaRPr lang="fr-FR" altLang="x-none"/>
          </a:p>
        </p:txBody>
      </p:sp>
    </p:spTree>
    <p:extLst>
      <p:ext uri="{BB962C8B-B14F-4D97-AF65-F5344CB8AC3E}">
        <p14:creationId xmlns:p14="http://schemas.microsoft.com/office/powerpoint/2010/main" val="33583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8CD1966B-75F4-0F47-A998-415F92143941}" type="datetime1">
              <a:rPr lang="fr-FR" altLang="x-none"/>
              <a:pPr/>
              <a:t>09/09/2019</a:t>
            </a:fld>
            <a:endParaRPr lang="fr-FR"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7223044D-6C7F-DD4A-9F21-3E9DFDB3D557}" type="slidenum">
              <a:rPr lang="fr-FR" altLang="x-none"/>
              <a:pPr/>
              <a:t>‹#›</a:t>
            </a:fld>
            <a:endParaRPr lang="fr-FR" altLang="x-none"/>
          </a:p>
        </p:txBody>
      </p:sp>
    </p:spTree>
    <p:extLst>
      <p:ext uri="{BB962C8B-B14F-4D97-AF65-F5344CB8AC3E}">
        <p14:creationId xmlns:p14="http://schemas.microsoft.com/office/powerpoint/2010/main" val="77123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56763DD3-6616-8041-8802-30B009111662}" type="datetime1">
              <a:rPr lang="fr-FR" altLang="x-none"/>
              <a:pPr/>
              <a:t>09/09/2019</a:t>
            </a:fld>
            <a:endParaRPr lang="fr-FR"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50E11E4E-9D89-FA43-B20C-089B67495A39}" type="slidenum">
              <a:rPr lang="fr-FR" altLang="x-none"/>
              <a:pPr/>
              <a:t>‹#›</a:t>
            </a:fld>
            <a:endParaRPr lang="fr-FR" altLang="x-none"/>
          </a:p>
        </p:txBody>
      </p:sp>
    </p:spTree>
    <p:extLst>
      <p:ext uri="{BB962C8B-B14F-4D97-AF65-F5344CB8AC3E}">
        <p14:creationId xmlns:p14="http://schemas.microsoft.com/office/powerpoint/2010/main" val="2034246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36966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x-none"/>
              <a:t>Cliquez pour modifier les styles du texte du masque</a:t>
            </a:r>
          </a:p>
          <a:p>
            <a:pPr lvl="1"/>
            <a:r>
              <a:rPr lang="fr-FR" altLang="x-none"/>
              <a:t>Deuxième niveau</a:t>
            </a:r>
          </a:p>
          <a:p>
            <a:pPr lvl="2"/>
            <a:r>
              <a:rPr lang="fr-FR" altLang="x-none"/>
              <a:t>Troisième niveau</a:t>
            </a:r>
          </a:p>
          <a:p>
            <a:pPr lvl="3"/>
            <a:r>
              <a:rPr lang="fr-FR" altLang="x-none"/>
              <a:t>Quatrième niveau</a:t>
            </a:r>
          </a:p>
          <a:p>
            <a:pPr lvl="4"/>
            <a:r>
              <a:rPr lang="fr-FR" altLang="x-none"/>
              <a:t>Cinquième niveau</a:t>
            </a:r>
          </a:p>
        </p:txBody>
      </p:sp>
      <p:sp>
        <p:nvSpPr>
          <p:cNvPr id="369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fld id="{A25F1DB2-E2B3-5A48-91EC-7BD836F22208}" type="datetime1">
              <a:rPr lang="fr-FR" altLang="x-none"/>
              <a:pPr/>
              <a:t>09/09/2019</a:t>
            </a:fld>
            <a:endParaRPr lang="fr-FR" altLang="x-none"/>
          </a:p>
        </p:txBody>
      </p:sp>
      <p:sp>
        <p:nvSpPr>
          <p:cNvPr id="369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ea typeface="+mn-ea"/>
              </a:defRPr>
            </a:lvl1pPr>
          </a:lstStyle>
          <a:p>
            <a:pPr>
              <a:defRPr/>
            </a:pPr>
            <a:endParaRPr lang="fr-FR"/>
          </a:p>
        </p:txBody>
      </p:sp>
      <p:sp>
        <p:nvSpPr>
          <p:cNvPr id="369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049C1ACD-21B2-3F43-9E26-3F8CF4EE0BB8}" type="slidenum">
              <a:rPr lang="fr-FR" altLang="x-none"/>
              <a:pPr/>
              <a:t>‹#›</a:t>
            </a:fld>
            <a:endParaRPr lang="fr-FR" altLang="x-none"/>
          </a:p>
        </p:txBody>
      </p:sp>
    </p:spTree>
  </p:cSld>
  <p:clrMap bg1="dk2" tx1="lt1" bg2="dk1" tx2="lt2" accent1="accent1" accent2="accent2" accent3="accent3" accent4="accent4" accent5="accent5" accent6="accent6" hlink="hlink" folHlink="folHlink"/>
  <p:sldLayoutIdLst>
    <p:sldLayoutId id="2147483755"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36966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x-none"/>
              <a:t>Cliquez pour modifier les styles du texte du masque</a:t>
            </a:r>
          </a:p>
          <a:p>
            <a:pPr lvl="1"/>
            <a:r>
              <a:rPr lang="fr-FR" altLang="x-none"/>
              <a:t>Deuxième niveau</a:t>
            </a:r>
          </a:p>
          <a:p>
            <a:pPr lvl="2"/>
            <a:r>
              <a:rPr lang="fr-FR" altLang="x-none"/>
              <a:t>Troisième niveau</a:t>
            </a:r>
          </a:p>
          <a:p>
            <a:pPr lvl="3"/>
            <a:r>
              <a:rPr lang="fr-FR" altLang="x-none"/>
              <a:t>Quatrième niveau</a:t>
            </a:r>
          </a:p>
          <a:p>
            <a:pPr lvl="4"/>
            <a:r>
              <a:rPr lang="fr-FR" altLang="x-none"/>
              <a:t>Cinquième niveau</a:t>
            </a:r>
          </a:p>
        </p:txBody>
      </p:sp>
      <p:sp>
        <p:nvSpPr>
          <p:cNvPr id="369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defRPr>
            </a:lvl1pPr>
          </a:lstStyle>
          <a:p>
            <a:fld id="{1D920AE2-332B-234F-836C-E088385A55F7}" type="datetime1">
              <a:rPr lang="fr-FR" altLang="x-none"/>
              <a:pPr/>
              <a:t>09/09/2019</a:t>
            </a:fld>
            <a:endParaRPr lang="fr-FR" altLang="x-none"/>
          </a:p>
        </p:txBody>
      </p:sp>
      <p:sp>
        <p:nvSpPr>
          <p:cNvPr id="369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ea typeface="+mn-ea"/>
              </a:defRPr>
            </a:lvl1pPr>
          </a:lstStyle>
          <a:p>
            <a:pPr>
              <a:defRPr/>
            </a:pPr>
            <a:endParaRPr lang="fr-FR"/>
          </a:p>
        </p:txBody>
      </p:sp>
      <p:sp>
        <p:nvSpPr>
          <p:cNvPr id="369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defRPr>
            </a:lvl1pPr>
          </a:lstStyle>
          <a:p>
            <a:fld id="{DAABBB48-757E-F34D-8797-5275C6478266}" type="slidenum">
              <a:rPr lang="fr-FR" altLang="x-none"/>
              <a:pPr/>
              <a:t>‹#›</a:t>
            </a:fld>
            <a:endParaRPr lang="fr-FR" altLang="x-none"/>
          </a:p>
        </p:txBody>
      </p:sp>
    </p:spTree>
  </p:cSld>
  <p:clrMap bg1="dk2" tx1="lt1" bg2="dk1" tx2="lt2" accent1="accent1" accent2="accent2" accent3="accent3" accent4="accent4" accent5="accent5" accent6="accent6" hlink="hlink" folHlink="folHlink"/>
  <p:sldLayoutIdLst>
    <p:sldLayoutId id="2147483754" r:id="rId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Muse.mp3" TargetMode="External"/><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hyperlink" Target="http://www.mediterranees.net/mythes/ulysse/index.html" TargetMode="External"/><Relationship Id="rId6" Type="http://schemas.openxmlformats.org/officeDocument/2006/relationships/hyperlink" Target="http://expositions.bnf.fr/homere/index.htm" TargetMode="External"/><Relationship Id="rId7" Type="http://schemas.openxmlformats.org/officeDocument/2006/relationships/image" Target="../media/image12.png"/><Relationship Id="rId8" Type="http://schemas.openxmlformats.org/officeDocument/2006/relationships/hyperlink" Target="http://www.youtube.com/watch?v=BjN_merCA0Q&amp;list=PL42CC18F042A71893"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22300" y="1524000"/>
            <a:ext cx="7848600" cy="3276600"/>
          </a:xfrm>
        </p:spPr>
        <p:txBody>
          <a:bodyPr/>
          <a:lstStyle/>
          <a:p>
            <a:pPr algn="ctr" eaLnBrk="1" hangingPunct="1"/>
            <a:r>
              <a:rPr lang="fr-FR" altLang="x-none" b="1" i="1">
                <a:solidFill>
                  <a:srgbClr val="FFF821"/>
                </a:solidFill>
                <a:latin typeface="Arial" charset="0"/>
              </a:rPr>
              <a:t>Ulysse</a:t>
            </a:r>
            <a:br>
              <a:rPr lang="fr-FR" altLang="x-none" b="1" i="1">
                <a:solidFill>
                  <a:srgbClr val="FFF821"/>
                </a:solidFill>
                <a:latin typeface="Arial" charset="0"/>
              </a:rPr>
            </a:br>
            <a:r>
              <a:rPr lang="fr-FR" altLang="x-none" b="1" i="1">
                <a:solidFill>
                  <a:srgbClr val="FFF821"/>
                </a:solidFill>
                <a:latin typeface="Arial" charset="0"/>
              </a:rPr>
              <a:t>et l’Odyssée</a:t>
            </a:r>
            <a:br>
              <a:rPr lang="fr-FR" altLang="x-none" b="1" i="1">
                <a:solidFill>
                  <a:srgbClr val="FFF821"/>
                </a:solidFill>
                <a:latin typeface="Arial" charset="0"/>
              </a:rPr>
            </a:br>
            <a:r>
              <a:rPr lang="fr-FR" altLang="x-none" b="1" i="1">
                <a:solidFill>
                  <a:srgbClr val="FFF821"/>
                </a:solidFill>
                <a:latin typeface="Arial" charset="0"/>
              </a:rPr>
              <a:t/>
            </a:r>
            <a:br>
              <a:rPr lang="fr-FR" altLang="x-none" b="1" i="1">
                <a:solidFill>
                  <a:srgbClr val="FFF821"/>
                </a:solidFill>
                <a:latin typeface="Arial" charset="0"/>
              </a:rPr>
            </a:br>
            <a:r>
              <a:rPr lang="fr-FR" altLang="x-none" b="1" i="1">
                <a:solidFill>
                  <a:srgbClr val="FFF821"/>
                </a:solidFill>
                <a:latin typeface="Arial" charset="0"/>
              </a:rPr>
              <a:t>Le voyage en questions</a:t>
            </a:r>
            <a:br>
              <a:rPr lang="fr-FR" altLang="x-none" b="1" i="1">
                <a:solidFill>
                  <a:srgbClr val="FFF821"/>
                </a:solidFill>
                <a:latin typeface="Arial" charset="0"/>
              </a:rPr>
            </a:br>
            <a:endParaRPr lang="fr-FR" altLang="x-none"/>
          </a:p>
        </p:txBody>
      </p:sp>
      <p:sp>
        <p:nvSpPr>
          <p:cNvPr id="17411" name="AutoShape 16">
            <a:hlinkClick r:id="" action="ppaction://noaction"/>
          </p:cNvPr>
          <p:cNvSpPr>
            <a:spLocks noChangeArrowheads="1"/>
          </p:cNvSpPr>
          <p:nvPr/>
        </p:nvSpPr>
        <p:spPr bwMode="auto">
          <a:xfrm>
            <a:off x="8316913" y="6381750"/>
            <a:ext cx="431800" cy="2159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endParaRPr lang="fr-FR" altLang="x-none" sz="180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0340" name="Text Box 4"/>
          <p:cNvSpPr txBox="1">
            <a:spLocks noChangeArrowheads="1"/>
          </p:cNvSpPr>
          <p:nvPr/>
        </p:nvSpPr>
        <p:spPr bwMode="auto">
          <a:xfrm>
            <a:off x="177800" y="685800"/>
            <a:ext cx="59182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just">
              <a:spcAft>
                <a:spcPts val="400"/>
              </a:spcAft>
            </a:pPr>
            <a:r>
              <a:rPr kumimoji="1" lang="fr-FR" altLang="x-none">
                <a:latin typeface="Times New Roman" charset="0"/>
              </a:rPr>
              <a:t>« Dis-moi, Muse, l’homme aux mille tours, celui qui tant erra quand, de Troade, il eut pillé la ville sainte, celui qui, de tant d’hommes, visita les cités et connut l’esprit, celui qui sur la mer souffrit tant de douleurs en son cœur, en luttant pour sa propre vie et pour le retour de ses compagnons. » (</a:t>
            </a:r>
            <a:r>
              <a:rPr kumimoji="1" lang="fr-FR" altLang="x-none" i="1">
                <a:latin typeface="Times New Roman" charset="0"/>
              </a:rPr>
              <a:t>Odyssée,</a:t>
            </a:r>
            <a:r>
              <a:rPr kumimoji="1" lang="fr-FR" altLang="x-none">
                <a:latin typeface="Times New Roman" charset="0"/>
              </a:rPr>
              <a:t> I, 1-5).</a:t>
            </a:r>
          </a:p>
          <a:p>
            <a:pPr algn="r"/>
            <a:endParaRPr kumimoji="1" lang="fr-FR" altLang="x-none" i="1">
              <a:latin typeface="Arial" charset="0"/>
            </a:endParaRPr>
          </a:p>
        </p:txBody>
      </p:sp>
      <p:pic>
        <p:nvPicPr>
          <p:cNvPr id="270342" name="Picture 6" descr="1-5">
            <a:hlinkClick r:id="rId4"/>
          </p:cNvPr>
          <p:cNvPicPr>
            <a:picLocks noChangeAspect="1" noChangeArrowheads="1"/>
          </p:cNvPicPr>
          <p:nvPr/>
        </p:nvPicPr>
        <p:blipFill>
          <a:blip r:embed="rId5">
            <a:alphaModFix amt="54000"/>
            <a:extLst>
              <a:ext uri="{28A0092B-C50C-407E-A947-70E740481C1C}">
                <a14:useLocalDpi xmlns:a14="http://schemas.microsoft.com/office/drawing/2010/main" val="0"/>
              </a:ext>
            </a:extLst>
          </a:blip>
          <a:srcRect/>
          <a:stretch>
            <a:fillRect/>
          </a:stretch>
        </p:blipFill>
        <p:spPr bwMode="auto">
          <a:xfrm>
            <a:off x="2514600" y="4038600"/>
            <a:ext cx="6172200" cy="2062163"/>
          </a:xfrm>
          <a:prstGeom prst="rect">
            <a:avLst/>
          </a:prstGeom>
          <a:noFill/>
          <a:ln>
            <a:noFill/>
          </a:ln>
          <a:extLst>
            <a:ext uri="{909E8E84-426E-40DD-AFC4-6F175D3DCCD1}">
              <a14:hiddenFill xmlns:a14="http://schemas.microsoft.com/office/drawing/2010/main">
                <a:solidFill>
                  <a:srgbClr val="FFFFFF">
                    <a:alpha val="53999"/>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0342"/>
                                        </p:tgtEl>
                                        <p:attrNameLst>
                                          <p:attrName>style.visibility</p:attrName>
                                        </p:attrNameLst>
                                      </p:cBhvr>
                                      <p:to>
                                        <p:strVal val="visible"/>
                                      </p:to>
                                    </p:set>
                                    <p:animEffect transition="in" filter="fade">
                                      <p:cBhvr>
                                        <p:cTn id="7" dur="2000"/>
                                        <p:tgtEl>
                                          <p:spTgt spid="270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iterate type="wd">
                                    <p:tmPct val="10000"/>
                                  </p:iterate>
                                  <p:childTnLst>
                                    <p:set>
                                      <p:cBhvr>
                                        <p:cTn id="11" dur="1" fill="hold">
                                          <p:stCondLst>
                                            <p:cond delay="0"/>
                                          </p:stCondLst>
                                        </p:cTn>
                                        <p:tgtEl>
                                          <p:spTgt spid="270340"/>
                                        </p:tgtEl>
                                        <p:attrNameLst>
                                          <p:attrName>style.visibility</p:attrName>
                                        </p:attrNameLst>
                                      </p:cBhvr>
                                      <p:to>
                                        <p:strVal val="visible"/>
                                      </p:to>
                                    </p:set>
                                    <p:anim calcmode="lin" valueType="num">
                                      <p:cBhvr additive="base">
                                        <p:cTn id="12" dur="500" fill="hold"/>
                                        <p:tgtEl>
                                          <p:spTgt spid="270340"/>
                                        </p:tgtEl>
                                        <p:attrNameLst>
                                          <p:attrName>ppt_x</p:attrName>
                                        </p:attrNameLst>
                                      </p:cBhvr>
                                      <p:tavLst>
                                        <p:tav tm="0">
                                          <p:val>
                                            <p:strVal val="0-#ppt_w/2"/>
                                          </p:val>
                                        </p:tav>
                                        <p:tav tm="100000">
                                          <p:val>
                                            <p:strVal val="#ppt_x"/>
                                          </p:val>
                                        </p:tav>
                                      </p:tavLst>
                                    </p:anim>
                                    <p:anim calcmode="lin" valueType="num">
                                      <p:cBhvr additive="base">
                                        <p:cTn id="13" dur="500" fill="hold"/>
                                        <p:tgtEl>
                                          <p:spTgt spid="270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7571" name="Rectangle 3"/>
          <p:cNvSpPr>
            <a:spLocks noChangeArrowheads="1"/>
          </p:cNvSpPr>
          <p:nvPr/>
        </p:nvSpPr>
        <p:spPr bwMode="auto">
          <a:xfrm>
            <a:off x="4546600" y="304800"/>
            <a:ext cx="411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b="1">
                <a:solidFill>
                  <a:srgbClr val="FFF821"/>
                </a:solidFill>
                <a:latin typeface="Arial Black" charset="0"/>
              </a:rPr>
              <a:t>Présentation générale</a:t>
            </a:r>
            <a:endParaRPr kumimoji="1" lang="fr-FR" altLang="x-none">
              <a:latin typeface="Times New Roman" charset="0"/>
            </a:endParaRPr>
          </a:p>
        </p:txBody>
      </p:sp>
      <p:sp>
        <p:nvSpPr>
          <p:cNvPr id="237575" name="Rectangle 7"/>
          <p:cNvSpPr>
            <a:spLocks noChangeArrowheads="1"/>
          </p:cNvSpPr>
          <p:nvPr/>
        </p:nvSpPr>
        <p:spPr bwMode="auto">
          <a:xfrm>
            <a:off x="3886200" y="1066800"/>
            <a:ext cx="5105400" cy="685800"/>
          </a:xfrm>
          <a:prstGeom prst="rect">
            <a:avLst/>
          </a:prstGeom>
          <a:solidFill>
            <a:srgbClr val="FA0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sz="2000">
                <a:solidFill>
                  <a:schemeClr val="tx2"/>
                </a:solidFill>
                <a:latin typeface="Arial" charset="0"/>
              </a:rPr>
              <a:t>1. Ulysse est un homme et il en conna</a:t>
            </a:r>
            <a:r>
              <a:rPr kumimoji="1" lang="fr-FR" altLang="ja-JP" sz="2000">
                <a:solidFill>
                  <a:schemeClr val="tx2"/>
                </a:solidFill>
                <a:latin typeface="Arial" charset="0"/>
              </a:rPr>
              <a:t>ît toutes les souffrances</a:t>
            </a:r>
            <a:endParaRPr kumimoji="1" lang="fr-FR" altLang="x-none" sz="2000">
              <a:solidFill>
                <a:srgbClr val="FA0F32"/>
              </a:solidFill>
              <a:latin typeface="Times New Roman"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7571"/>
                                        </p:tgtEl>
                                        <p:attrNameLst>
                                          <p:attrName>style.visibility</p:attrName>
                                        </p:attrNameLst>
                                      </p:cBhvr>
                                      <p:to>
                                        <p:strVal val="visible"/>
                                      </p:to>
                                    </p:set>
                                    <p:animEffect transition="in" filter="box(out)">
                                      <p:cBhvr>
                                        <p:cTn id="7" dur="500"/>
                                        <p:tgtEl>
                                          <p:spTgt spid="237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7575"/>
                                        </p:tgtEl>
                                        <p:attrNameLst>
                                          <p:attrName>style.visibility</p:attrName>
                                        </p:attrNameLst>
                                      </p:cBhvr>
                                      <p:to>
                                        <p:strVal val="visible"/>
                                      </p:to>
                                    </p:set>
                                    <p:animEffect transition="in" filter="slide(fromBottom)">
                                      <p:cBhvr>
                                        <p:cTn id="12" dur="500"/>
                                        <p:tgtEl>
                                          <p:spTgt spid="23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p:bldP spid="23757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4546600" y="304800"/>
            <a:ext cx="411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b="1">
                <a:solidFill>
                  <a:srgbClr val="FFF821"/>
                </a:solidFill>
                <a:latin typeface="Arial Black" charset="0"/>
              </a:rPr>
              <a:t>Présentation générale</a:t>
            </a:r>
            <a:endParaRPr kumimoji="1" lang="fr-FR" altLang="x-none">
              <a:latin typeface="Times New Roman" charset="0"/>
            </a:endParaRPr>
          </a:p>
        </p:txBody>
      </p:sp>
      <p:sp>
        <p:nvSpPr>
          <p:cNvPr id="258051" name="Rectangle 3"/>
          <p:cNvSpPr>
            <a:spLocks noChangeArrowheads="1"/>
          </p:cNvSpPr>
          <p:nvPr/>
        </p:nvSpPr>
        <p:spPr bwMode="auto">
          <a:xfrm>
            <a:off x="1993900" y="2971800"/>
            <a:ext cx="5105400" cy="457200"/>
          </a:xfrm>
          <a:prstGeom prst="rect">
            <a:avLst/>
          </a:prstGeom>
          <a:solidFill>
            <a:srgbClr val="FA0F3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ctr"/>
            <a:r>
              <a:rPr kumimoji="1" lang="fr-FR" altLang="x-none" sz="2000">
                <a:solidFill>
                  <a:srgbClr val="FFF821"/>
                </a:solidFill>
                <a:latin typeface="Arial" charset="0"/>
              </a:rPr>
              <a:t>2. Ulysse est l’homme « aux mille tours »</a:t>
            </a:r>
            <a:endParaRPr kumimoji="1" lang="fr-FR" altLang="x-none" sz="2000">
              <a:solidFill>
                <a:srgbClr val="FA0F32"/>
              </a:solidFill>
              <a:latin typeface="Times New Roman" charset="0"/>
            </a:endParaRPr>
          </a:p>
        </p:txBody>
      </p:sp>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6003925"/>
            <a:ext cx="2536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6835775" y="6096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ctr"/>
            <a:r>
              <a:rPr kumimoji="1" lang="fr-FR" altLang="x-none" sz="1200" i="1">
                <a:solidFill>
                  <a:srgbClr val="FFF821"/>
                </a:solidFill>
                <a:latin typeface="Arial" charset="0"/>
              </a:rPr>
              <a:t>Le Cheval de Troie</a:t>
            </a:r>
          </a:p>
          <a:p>
            <a:pPr algn="ctr"/>
            <a:r>
              <a:rPr kumimoji="1" lang="fr-FR" altLang="x-none" sz="1200" i="1">
                <a:solidFill>
                  <a:srgbClr val="FFF821"/>
                </a:solidFill>
                <a:latin typeface="Arial" charset="0"/>
              </a:rPr>
              <a:t>G. Tiepolo (1696-1770)</a:t>
            </a:r>
            <a:endParaRPr kumimoji="1" lang="fr-FR" altLang="x-none" i="1">
              <a:solidFill>
                <a:srgbClr val="FFF821"/>
              </a:solidFill>
              <a:latin typeface="Arial"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box(out)">
                                      <p:cBhvr>
                                        <p:cTn id="7" dur="500"/>
                                        <p:tgtEl>
                                          <p:spTgt spid="258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8051"/>
                                        </p:tgtEl>
                                        <p:attrNameLst>
                                          <p:attrName>style.visibility</p:attrName>
                                        </p:attrNameLst>
                                      </p:cBhvr>
                                      <p:to>
                                        <p:strVal val="visible"/>
                                      </p:to>
                                    </p:set>
                                    <p:animEffect transition="in" filter="diamond(in)">
                                      <p:cBhvr>
                                        <p:cTn id="12" dur="2000"/>
                                        <p:tgtEl>
                                          <p:spTgt spid="258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4546600" y="304800"/>
            <a:ext cx="411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b="1">
                <a:solidFill>
                  <a:srgbClr val="FA0F32"/>
                </a:solidFill>
                <a:latin typeface="Arial Black" charset="0"/>
              </a:rPr>
              <a:t>Présentation générale</a:t>
            </a:r>
            <a:endParaRPr kumimoji="1" lang="fr-FR" altLang="x-none">
              <a:solidFill>
                <a:srgbClr val="FA0F32"/>
              </a:solidFill>
              <a:latin typeface="Times New Roman" charset="0"/>
            </a:endParaRPr>
          </a:p>
        </p:txBody>
      </p:sp>
      <p:sp>
        <p:nvSpPr>
          <p:cNvPr id="260099" name="Rectangle 3"/>
          <p:cNvSpPr>
            <a:spLocks noChangeArrowheads="1"/>
          </p:cNvSpPr>
          <p:nvPr/>
        </p:nvSpPr>
        <p:spPr bwMode="auto">
          <a:xfrm>
            <a:off x="228600" y="4648200"/>
            <a:ext cx="5105400" cy="457200"/>
          </a:xfrm>
          <a:prstGeom prst="rect">
            <a:avLst/>
          </a:prstGeom>
          <a:solidFill>
            <a:srgbClr val="FFF82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ctr"/>
            <a:r>
              <a:rPr kumimoji="1" lang="fr-FR" altLang="x-none" sz="2000">
                <a:solidFill>
                  <a:srgbClr val="4E2FFA"/>
                </a:solidFill>
                <a:latin typeface="Arial" charset="0"/>
              </a:rPr>
              <a:t>3. Ulysse est un voyageur et un errant</a:t>
            </a:r>
            <a:endParaRPr kumimoji="1" lang="fr-FR" altLang="x-none" sz="2000">
              <a:solidFill>
                <a:srgbClr val="FA0F32"/>
              </a:solidFill>
              <a:latin typeface="Times New Roman"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0098"/>
                                        </p:tgtEl>
                                        <p:attrNameLst>
                                          <p:attrName>style.visibility</p:attrName>
                                        </p:attrNameLst>
                                      </p:cBhvr>
                                      <p:to>
                                        <p:strVal val="visible"/>
                                      </p:to>
                                    </p:set>
                                    <p:animEffect transition="in" filter="box(out)">
                                      <p:cBhvr>
                                        <p:cTn id="7" dur="500"/>
                                        <p:tgtEl>
                                          <p:spTgt spid="260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0099"/>
                                        </p:tgtEl>
                                        <p:attrNameLst>
                                          <p:attrName>style.visibility</p:attrName>
                                        </p:attrNameLst>
                                      </p:cBhvr>
                                      <p:to>
                                        <p:strVal val="visible"/>
                                      </p:to>
                                    </p:set>
                                    <p:animEffect transition="in" filter="diamond(in)">
                                      <p:cBhvr>
                                        <p:cTn id="12" dur="2000"/>
                                        <p:tgtEl>
                                          <p:spTgt spid="260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p:bldP spid="26009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4546600" y="304800"/>
            <a:ext cx="411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b="1">
                <a:solidFill>
                  <a:srgbClr val="FFF821"/>
                </a:solidFill>
                <a:latin typeface="Arial Black" charset="0"/>
              </a:rPr>
              <a:t>Présentation générale</a:t>
            </a:r>
            <a:endParaRPr kumimoji="1" lang="fr-FR" altLang="x-none">
              <a:latin typeface="Times New Roman" charset="0"/>
            </a:endParaRPr>
          </a:p>
        </p:txBody>
      </p:sp>
      <p:sp>
        <p:nvSpPr>
          <p:cNvPr id="264195" name="Rectangle 3"/>
          <p:cNvSpPr>
            <a:spLocks noChangeArrowheads="1"/>
          </p:cNvSpPr>
          <p:nvPr/>
        </p:nvSpPr>
        <p:spPr bwMode="auto">
          <a:xfrm>
            <a:off x="685800" y="4419600"/>
            <a:ext cx="3492500" cy="457200"/>
          </a:xfrm>
          <a:prstGeom prst="rect">
            <a:avLst/>
          </a:prstGeom>
          <a:solidFill>
            <a:srgbClr val="FA0F3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ctr"/>
            <a:r>
              <a:rPr kumimoji="1" lang="fr-FR" altLang="x-none" sz="2000">
                <a:solidFill>
                  <a:srgbClr val="FFF821"/>
                </a:solidFill>
                <a:latin typeface="Arial" charset="0"/>
              </a:rPr>
              <a:t>4. Identité et altérité</a:t>
            </a:r>
            <a:endParaRPr kumimoji="1" lang="fr-FR" altLang="x-none" sz="2000">
              <a:solidFill>
                <a:srgbClr val="FA0F32"/>
              </a:solidFill>
              <a:latin typeface="Times New Roman" charset="0"/>
            </a:endParaRPr>
          </a:p>
        </p:txBody>
      </p:sp>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6003925"/>
            <a:ext cx="2536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6835775" y="6096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ctr"/>
            <a:r>
              <a:rPr kumimoji="1" lang="fr-FR" altLang="x-none" sz="1200" i="1">
                <a:solidFill>
                  <a:srgbClr val="FFF821"/>
                </a:solidFill>
                <a:latin typeface="Arial" charset="0"/>
              </a:rPr>
              <a:t>Ulysse et Pénélope</a:t>
            </a:r>
          </a:p>
          <a:p>
            <a:pPr algn="ctr"/>
            <a:r>
              <a:rPr kumimoji="1" lang="fr-FR" altLang="x-none" sz="1200" i="1">
                <a:solidFill>
                  <a:srgbClr val="FFF821"/>
                </a:solidFill>
                <a:latin typeface="Arial" charset="0"/>
              </a:rPr>
              <a:t>F. Primatice (1504-1570)</a:t>
            </a:r>
            <a:endParaRPr kumimoji="1" lang="fr-FR" altLang="x-none" i="1">
              <a:solidFill>
                <a:srgbClr val="FFF821"/>
              </a:solidFill>
              <a:latin typeface="Arial"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4"/>
                                        </p:tgtEl>
                                        <p:attrNameLst>
                                          <p:attrName>style.visibility</p:attrName>
                                        </p:attrNameLst>
                                      </p:cBhvr>
                                      <p:to>
                                        <p:strVal val="visible"/>
                                      </p:to>
                                    </p:set>
                                    <p:animEffect transition="in" filter="box(out)">
                                      <p:cBhvr>
                                        <p:cTn id="7" dur="500"/>
                                        <p:tgtEl>
                                          <p:spTgt spid="264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4195"/>
                                        </p:tgtEl>
                                        <p:attrNameLst>
                                          <p:attrName>style.visibility</p:attrName>
                                        </p:attrNameLst>
                                      </p:cBhvr>
                                      <p:to>
                                        <p:strVal val="visible"/>
                                      </p:to>
                                    </p:set>
                                    <p:animEffect transition="in" filter="diamond(in)">
                                      <p:cBhvr>
                                        <p:cTn id="12" dur="2000"/>
                                        <p:tgtEl>
                                          <p:spTgt spid="264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19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68290" name="Picture 2" descr="cita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1447800"/>
            <a:ext cx="2887662"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1" name="Rectangle 3"/>
          <p:cNvSpPr>
            <a:spLocks noChangeArrowheads="1"/>
          </p:cNvSpPr>
          <p:nvPr/>
        </p:nvSpPr>
        <p:spPr bwMode="auto">
          <a:xfrm>
            <a:off x="228600" y="457200"/>
            <a:ext cx="1905000" cy="457200"/>
          </a:xfrm>
          <a:prstGeom prst="rect">
            <a:avLst/>
          </a:prstGeom>
          <a:solidFill>
            <a:srgbClr val="FA0F3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sz="2000" b="1">
                <a:solidFill>
                  <a:srgbClr val="FFF821"/>
                </a:solidFill>
                <a:latin typeface="Arial" charset="0"/>
              </a:rPr>
              <a:t>Deux livres…</a:t>
            </a:r>
            <a:endParaRPr kumimoji="1" lang="fr-FR" altLang="x-none" sz="2000">
              <a:solidFill>
                <a:srgbClr val="FA0F32"/>
              </a:solidFill>
              <a:latin typeface="Times New Roman" charset="0"/>
            </a:endParaRPr>
          </a:p>
        </p:txBody>
      </p:sp>
      <p:sp>
        <p:nvSpPr>
          <p:cNvPr id="268292" name="Rectangle 4"/>
          <p:cNvSpPr>
            <a:spLocks noChangeArrowheads="1"/>
          </p:cNvSpPr>
          <p:nvPr/>
        </p:nvSpPr>
        <p:spPr bwMode="auto">
          <a:xfrm>
            <a:off x="5943600" y="5105400"/>
            <a:ext cx="2819400" cy="457200"/>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sz="2000" b="1">
                <a:solidFill>
                  <a:srgbClr val="FFF821"/>
                </a:solidFill>
                <a:latin typeface="Arial" charset="0"/>
                <a:hlinkClick r:id="rId5"/>
              </a:rPr>
              <a:t>Quelques liens…</a:t>
            </a:r>
            <a:endParaRPr kumimoji="1" lang="fr-FR" altLang="x-none" sz="2000">
              <a:solidFill>
                <a:srgbClr val="FA0F32"/>
              </a:solidFill>
              <a:latin typeface="Times New Roman" charset="0"/>
            </a:endParaRPr>
          </a:p>
        </p:txBody>
      </p:sp>
      <p:sp>
        <p:nvSpPr>
          <p:cNvPr id="29701" name="Rectangle 5"/>
          <p:cNvSpPr>
            <a:spLocks noChangeArrowheads="1"/>
          </p:cNvSpPr>
          <p:nvPr/>
        </p:nvSpPr>
        <p:spPr bwMode="auto">
          <a:xfrm>
            <a:off x="6400800" y="228600"/>
            <a:ext cx="259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ctr"/>
            <a:r>
              <a:rPr kumimoji="1" lang="fr-FR" altLang="x-none" b="1">
                <a:solidFill>
                  <a:srgbClr val="FFF821"/>
                </a:solidFill>
                <a:latin typeface="Arial Black" charset="0"/>
              </a:rPr>
              <a:t>Présentation</a:t>
            </a:r>
          </a:p>
          <a:p>
            <a:pPr algn="ctr"/>
            <a:r>
              <a:rPr kumimoji="1" lang="fr-FR" altLang="x-none" b="1">
                <a:solidFill>
                  <a:srgbClr val="FFF821"/>
                </a:solidFill>
                <a:latin typeface="Arial Black" charset="0"/>
              </a:rPr>
              <a:t>générale</a:t>
            </a:r>
            <a:endParaRPr kumimoji="1" lang="fr-FR" altLang="x-none">
              <a:latin typeface="Times New Roman" charset="0"/>
            </a:endParaRPr>
          </a:p>
        </p:txBody>
      </p:sp>
      <p:sp>
        <p:nvSpPr>
          <p:cNvPr id="268294" name="Rectangle 6"/>
          <p:cNvSpPr>
            <a:spLocks noChangeArrowheads="1"/>
          </p:cNvSpPr>
          <p:nvPr/>
        </p:nvSpPr>
        <p:spPr bwMode="auto">
          <a:xfrm>
            <a:off x="2895600" y="457200"/>
            <a:ext cx="3352800" cy="457200"/>
          </a:xfrm>
          <a:prstGeom prst="rect">
            <a:avLst/>
          </a:prstGeom>
          <a:solidFill>
            <a:srgbClr val="2ABF07">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sz="2000" b="1">
                <a:solidFill>
                  <a:schemeClr val="bg2"/>
                </a:solidFill>
                <a:latin typeface="Arial" charset="0"/>
                <a:hlinkClick r:id="rId6"/>
              </a:rPr>
              <a:t>Une exposition virtuelle…</a:t>
            </a:r>
            <a:endParaRPr kumimoji="1" lang="fr-FR" altLang="x-none" sz="2000">
              <a:solidFill>
                <a:schemeClr val="bg2"/>
              </a:solidFill>
              <a:latin typeface="Times New Roman" charset="0"/>
            </a:endParaRPr>
          </a:p>
        </p:txBody>
      </p:sp>
      <p:pic>
        <p:nvPicPr>
          <p:cNvPr id="7" name="Image 6" descr="Sanchiz.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64113" y="1143000"/>
            <a:ext cx="243363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3810000" y="5867400"/>
            <a:ext cx="4953000" cy="762000"/>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r>
              <a:rPr kumimoji="1" lang="fr-FR" altLang="x-none" sz="2000" b="1">
                <a:solidFill>
                  <a:srgbClr val="FFF821"/>
                </a:solidFill>
                <a:latin typeface="Arial" charset="0"/>
                <a:hlinkClick r:id="rId8"/>
              </a:rPr>
              <a:t>Et une série télévisée réalisée par Franco Rossi en 1968</a:t>
            </a:r>
            <a:r>
              <a:rPr kumimoji="1" lang="fr-FR" altLang="x-none" sz="2000" b="1">
                <a:solidFill>
                  <a:srgbClr val="FFF821"/>
                </a:solidFill>
                <a:latin typeface="Arial" charset="0"/>
              </a:rPr>
              <a:t> </a:t>
            </a:r>
            <a:endParaRPr kumimoji="1" lang="fr-FR" altLang="x-none" sz="2000">
              <a:solidFill>
                <a:srgbClr val="FA0F32"/>
              </a:solidFill>
              <a:latin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p14:flip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8291"/>
                                        </p:tgtEl>
                                        <p:attrNameLst>
                                          <p:attrName>style.visibility</p:attrName>
                                        </p:attrNameLst>
                                      </p:cBhvr>
                                      <p:to>
                                        <p:strVal val="visible"/>
                                      </p:to>
                                    </p:set>
                                    <p:animEffect transition="in" filter="diamond(in)">
                                      <p:cBhvr>
                                        <p:cTn id="7" dur="2000"/>
                                        <p:tgtEl>
                                          <p:spTgt spid="268291"/>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268290"/>
                                        </p:tgtEl>
                                        <p:attrNameLst>
                                          <p:attrName>style.visibility</p:attrName>
                                        </p:attrNameLst>
                                      </p:cBhvr>
                                      <p:to>
                                        <p:strVal val="visible"/>
                                      </p:to>
                                    </p:set>
                                    <p:animEffect transition="in" filter="box(in)">
                                      <p:cBhvr>
                                        <p:cTn id="11" dur="2000"/>
                                        <p:tgtEl>
                                          <p:spTgt spid="268290"/>
                                        </p:tgtEl>
                                      </p:cBhvr>
                                    </p:animEffect>
                                  </p:childTnLst>
                                </p:cTn>
                              </p:par>
                            </p:childTnLst>
                          </p:cTn>
                        </p:par>
                        <p:par>
                          <p:cTn id="12" fill="hold" nodeType="afterGroup">
                            <p:stCondLst>
                              <p:cond delay="4000"/>
                            </p:stCondLst>
                            <p:childTnLst>
                              <p:par>
                                <p:cTn id="13" presetID="2" presetClass="entr" presetSubtype="2" accel="50000" decel="5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4500"/>
                            </p:stCondLst>
                            <p:childTnLst>
                              <p:par>
                                <p:cTn id="18" presetID="8" presetClass="entr" presetSubtype="16" fill="hold" grpId="0" nodeType="afterEffect">
                                  <p:stCondLst>
                                    <p:cond delay="0"/>
                                  </p:stCondLst>
                                  <p:childTnLst>
                                    <p:set>
                                      <p:cBhvr>
                                        <p:cTn id="19" dur="1" fill="hold">
                                          <p:stCondLst>
                                            <p:cond delay="0"/>
                                          </p:stCondLst>
                                        </p:cTn>
                                        <p:tgtEl>
                                          <p:spTgt spid="268294"/>
                                        </p:tgtEl>
                                        <p:attrNameLst>
                                          <p:attrName>style.visibility</p:attrName>
                                        </p:attrNameLst>
                                      </p:cBhvr>
                                      <p:to>
                                        <p:strVal val="visible"/>
                                      </p:to>
                                    </p:set>
                                    <p:animEffect transition="in" filter="diamond(in)">
                                      <p:cBhvr>
                                        <p:cTn id="20" dur="2000"/>
                                        <p:tgtEl>
                                          <p:spTgt spid="268294"/>
                                        </p:tgtEl>
                                      </p:cBhvr>
                                    </p:animEffect>
                                  </p:childTnLst>
                                </p:cTn>
                              </p:par>
                            </p:childTnLst>
                          </p:cTn>
                        </p:par>
                        <p:par>
                          <p:cTn id="21" fill="hold" nodeType="afterGroup">
                            <p:stCondLst>
                              <p:cond delay="6500"/>
                            </p:stCondLst>
                            <p:childTnLst>
                              <p:par>
                                <p:cTn id="22" presetID="8" presetClass="entr" presetSubtype="16" fill="hold" grpId="0" nodeType="afterEffect">
                                  <p:stCondLst>
                                    <p:cond delay="0"/>
                                  </p:stCondLst>
                                  <p:childTnLst>
                                    <p:set>
                                      <p:cBhvr>
                                        <p:cTn id="23" dur="1" fill="hold">
                                          <p:stCondLst>
                                            <p:cond delay="0"/>
                                          </p:stCondLst>
                                        </p:cTn>
                                        <p:tgtEl>
                                          <p:spTgt spid="268292"/>
                                        </p:tgtEl>
                                        <p:attrNameLst>
                                          <p:attrName>style.visibility</p:attrName>
                                        </p:attrNameLst>
                                      </p:cBhvr>
                                      <p:to>
                                        <p:strVal val="visible"/>
                                      </p:to>
                                    </p:set>
                                    <p:animEffect transition="in" filter="diamond(in)">
                                      <p:cBhvr>
                                        <p:cTn id="24" dur="2000"/>
                                        <p:tgtEl>
                                          <p:spTgt spid="268292"/>
                                        </p:tgtEl>
                                      </p:cBhvr>
                                    </p:animEffect>
                                  </p:childTnLst>
                                </p:cTn>
                              </p:par>
                            </p:childTnLst>
                          </p:cTn>
                        </p:par>
                        <p:par>
                          <p:cTn id="25" fill="hold" nodeType="afterGroup">
                            <p:stCondLst>
                              <p:cond delay="8500"/>
                            </p:stCondLst>
                            <p:childTnLst>
                              <p:par>
                                <p:cTn id="26" presetID="8"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p:bldP spid="268292" grpId="0" animBg="1"/>
      <p:bldP spid="26829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177800" y="685800"/>
            <a:ext cx="59182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just">
              <a:spcAft>
                <a:spcPts val="400"/>
              </a:spcAft>
            </a:pPr>
            <a:r>
              <a:rPr kumimoji="1" lang="fr-FR" altLang="x-none">
                <a:solidFill>
                  <a:srgbClr val="FFFFFF"/>
                </a:solidFill>
                <a:latin typeface="Times New Roman" charset="0"/>
              </a:rPr>
              <a:t>« Je suis Ulysse, fils de Laërte, dont les ruses sont fameuses parmi les hommes et dont la gloire touche au ciel. J’habite Ithaque, claire sous le soleil… » (</a:t>
            </a:r>
            <a:r>
              <a:rPr kumimoji="1" lang="fr-FR" altLang="x-none" i="1">
                <a:solidFill>
                  <a:srgbClr val="FFFFFF"/>
                </a:solidFill>
                <a:latin typeface="Times New Roman" charset="0"/>
              </a:rPr>
              <a:t>Odyssée,</a:t>
            </a:r>
            <a:r>
              <a:rPr kumimoji="1" lang="fr-FR" altLang="x-none">
                <a:solidFill>
                  <a:srgbClr val="FFFFFF"/>
                </a:solidFill>
                <a:latin typeface="Times New Roman" charset="0"/>
              </a:rPr>
              <a:t> IX, 19-21).</a:t>
            </a:r>
            <a:endParaRPr kumimoji="1" lang="fr-FR" altLang="x-none" i="1">
              <a:solidFill>
                <a:srgbClr val="FFFFFF"/>
              </a:solidFill>
              <a:latin typeface="Arial" charset="0"/>
            </a:endParaRPr>
          </a:p>
        </p:txBody>
      </p:sp>
      <p:pic>
        <p:nvPicPr>
          <p:cNvPr id="272388" name="Picture 4" descr="19-21"/>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343400" y="3657600"/>
            <a:ext cx="4505325" cy="1438275"/>
          </a:xfrm>
          <a:prstGeom prst="rect">
            <a:avLst/>
          </a:prstGeom>
          <a:noFill/>
          <a:ln>
            <a:noFill/>
          </a:ln>
          <a:extLst>
            <a:ext uri="{909E8E84-426E-40DD-AFC4-6F175D3DCCD1}">
              <a14:hiddenFill xmlns:a14="http://schemas.microsoft.com/office/drawing/2010/main">
                <a:solidFill>
                  <a:srgbClr val="FFFFFF">
                    <a:alpha val="53999"/>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fade">
                                      <p:cBhvr>
                                        <p:cTn id="7" dur="2000"/>
                                        <p:tgtEl>
                                          <p:spTgt spid="272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iterate type="wd">
                                    <p:tmPct val="10000"/>
                                  </p:iterate>
                                  <p:childTnLst>
                                    <p:set>
                                      <p:cBhvr>
                                        <p:cTn id="11" dur="1" fill="hold">
                                          <p:stCondLst>
                                            <p:cond delay="0"/>
                                          </p:stCondLst>
                                        </p:cTn>
                                        <p:tgtEl>
                                          <p:spTgt spid="272386"/>
                                        </p:tgtEl>
                                        <p:attrNameLst>
                                          <p:attrName>style.visibility</p:attrName>
                                        </p:attrNameLst>
                                      </p:cBhvr>
                                      <p:to>
                                        <p:strVal val="visible"/>
                                      </p:to>
                                    </p:set>
                                    <p:anim calcmode="lin" valueType="num">
                                      <p:cBhvr additive="base">
                                        <p:cTn id="12" dur="500" fill="hold"/>
                                        <p:tgtEl>
                                          <p:spTgt spid="272386"/>
                                        </p:tgtEl>
                                        <p:attrNameLst>
                                          <p:attrName>ppt_x</p:attrName>
                                        </p:attrNameLst>
                                      </p:cBhvr>
                                      <p:tavLst>
                                        <p:tav tm="0">
                                          <p:val>
                                            <p:strVal val="0-#ppt_w/2"/>
                                          </p:val>
                                        </p:tav>
                                        <p:tav tm="100000">
                                          <p:val>
                                            <p:strVal val="#ppt_x"/>
                                          </p:val>
                                        </p:tav>
                                      </p:tavLst>
                                    </p:anim>
                                    <p:anim calcmode="lin" valueType="num">
                                      <p:cBhvr additive="base">
                                        <p:cTn id="13" dur="500" fill="hold"/>
                                        <p:tgtEl>
                                          <p:spTgt spid="272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Lst>
  </p:timing>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Océan">
  <a:themeElements>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céan">
  <a:themeElements>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5073</TotalTime>
  <Words>101</Words>
  <Application>Microsoft Macintosh PowerPoint</Application>
  <PresentationFormat>Présentation à l'écran (4:3)</PresentationFormat>
  <Paragraphs>37</Paragraphs>
  <Slides>8</Slides>
  <Notes>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vt:i4>
      </vt:variant>
    </vt:vector>
  </HeadingPairs>
  <TitlesOfParts>
    <vt:vector size="17" baseType="lpstr">
      <vt:lpstr>Tahoma</vt:lpstr>
      <vt:lpstr>ＭＳ Ｐゴシック</vt:lpstr>
      <vt:lpstr>Arial</vt:lpstr>
      <vt:lpstr>Wingdings</vt:lpstr>
      <vt:lpstr>Times New Roman</vt:lpstr>
      <vt:lpstr>Times</vt:lpstr>
      <vt:lpstr>Arial Black</vt:lpstr>
      <vt:lpstr>Océan</vt:lpstr>
      <vt:lpstr>1_Océan</vt:lpstr>
      <vt:lpstr>Ulysse et l’Odyssée  Le voyage en questions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UCL</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Antiquité et christianisme  Les enjeux d’une conversion mutuelle</dc:title>
  <dc:creator>Deproost Paul Augustin</dc:creator>
  <cp:lastModifiedBy>Paul-Augustin Deproost</cp:lastModifiedBy>
  <cp:revision>1504</cp:revision>
  <dcterms:created xsi:type="dcterms:W3CDTF">2013-05-29T07:23:39Z</dcterms:created>
  <dcterms:modified xsi:type="dcterms:W3CDTF">2019-09-09T13:08:01Z</dcterms:modified>
</cp:coreProperties>
</file>